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0" r:id="rId5"/>
    <p:sldId id="394" r:id="rId6"/>
    <p:sldId id="395" r:id="rId7"/>
    <p:sldId id="400" r:id="rId8"/>
    <p:sldId id="396" r:id="rId9"/>
    <p:sldId id="398" r:id="rId10"/>
    <p:sldId id="399" r:id="rId11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a Kobylec" initials="DK" lastIdx="6" clrIdx="0">
    <p:extLst>
      <p:ext uri="{19B8F6BF-5375-455C-9EA6-DF929625EA0E}">
        <p15:presenceInfo xmlns:p15="http://schemas.microsoft.com/office/powerpoint/2012/main" userId="Dorota Kobyl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5077"/>
    <a:srgbClr val="0061AE"/>
    <a:srgbClr val="F58220"/>
    <a:srgbClr val="0067B2"/>
    <a:srgbClr val="FC5724"/>
    <a:srgbClr val="FF0000"/>
    <a:srgbClr val="EE8221"/>
    <a:srgbClr val="F48121"/>
    <a:srgbClr val="EE8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86407" autoAdjust="0"/>
  </p:normalViewPr>
  <p:slideViewPr>
    <p:cSldViewPr>
      <p:cViewPr varScale="1">
        <p:scale>
          <a:sx n="75" d="100"/>
          <a:sy n="75" d="100"/>
        </p:scale>
        <p:origin x="113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8A426CA-CAC9-4B66-9313-8F743C46DE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2ED482-0BE2-4B32-9ADD-335CF34740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3E5D0A-E9EC-40A1-A677-41A3A01EAFEF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9801CEF8-650D-4E6C-9104-8FF95F1B1E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A7B6C474-977D-465E-8A70-BB43A1A2D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DEAC14-89F2-4D83-87A1-A4C3F77507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DE623F-0093-4EC4-BFB3-A608A5D1CC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18107C9-3231-450A-911C-DC45F5D531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14400" y="2348880"/>
            <a:ext cx="10363200" cy="1470025"/>
          </a:xfrm>
        </p:spPr>
        <p:txBody>
          <a:bodyPr/>
          <a:lstStyle>
            <a:lvl1pPr>
              <a:defRPr sz="4400" b="1">
                <a:solidFill>
                  <a:srgbClr val="2E5077"/>
                </a:solidFill>
                <a:latin typeface="Titillium" panose="00000500000000000000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414908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E5077"/>
                </a:solidFill>
                <a:latin typeface="Titillium" panose="00000500000000000000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7" name="Obraz 6" descr="Obraz, logo Małopolska Lokalnie pionowe, grafika różnokolorowy kwiat stworzony z ludzi unoszących ręce do góry, tekst Małopolska Lokalnie">
            <a:extLst>
              <a:ext uri="{FF2B5EF4-FFF2-40B4-BE49-F238E27FC236}">
                <a16:creationId xmlns:a16="http://schemas.microsoft.com/office/drawing/2014/main" id="{2A31C213-8C1B-49B0-A00F-5BFAF1C573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207" y="0"/>
            <a:ext cx="3157586" cy="22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2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2D84A14B-586A-4249-BE63-DE24B45AA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Titillium" panose="00000500000000000000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solidFill>
                  <a:srgbClr val="2E5077"/>
                </a:solidFill>
                <a:latin typeface="Titillium" panose="00000500000000000000" pitchFamily="50" charset="-18"/>
              </a:defRPr>
            </a:lvl1pPr>
            <a:lvl2pPr>
              <a:defRPr sz="2400">
                <a:solidFill>
                  <a:srgbClr val="2E5077"/>
                </a:solidFill>
                <a:latin typeface="Titillium" panose="00000500000000000000" pitchFamily="50" charset="-18"/>
              </a:defRPr>
            </a:lvl2pPr>
            <a:lvl3pPr>
              <a:defRPr sz="2000">
                <a:solidFill>
                  <a:srgbClr val="2E5077"/>
                </a:solidFill>
                <a:latin typeface="Titillium" panose="00000500000000000000" pitchFamily="50" charset="-18"/>
              </a:defRPr>
            </a:lvl3pPr>
            <a:lvl4pPr>
              <a:defRPr sz="1600">
                <a:solidFill>
                  <a:srgbClr val="2E5077"/>
                </a:solidFill>
                <a:latin typeface="Titillium" panose="00000500000000000000" pitchFamily="50" charset="-18"/>
              </a:defRPr>
            </a:lvl4pPr>
            <a:lvl5pPr>
              <a:defRPr sz="1400">
                <a:solidFill>
                  <a:srgbClr val="2E5077"/>
                </a:solidFill>
                <a:latin typeface="Titillium" panose="00000500000000000000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46949C22-3BE1-4612-927B-59AD33458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7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21309E83-E719-426C-8FE0-54B8C918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8000" y="-45132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C11CEDB-AEA7-451A-B8F6-3058F01B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78609667-8FCD-4485-A60D-FA45BD20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95939" y="-45132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1A3E29D-F92A-4430-AC39-6FD98C0C9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FF3A4EB-41A6-4995-A05A-96678D4FC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7384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09631" y="-72516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ECFDED9-B62B-4829-B9D3-8CFF292E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FF3A4EB-41A6-4995-A05A-96678D4FC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7384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09631" y="-72516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ECFDED9-B62B-4829-B9D3-8CFF292E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5949280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DEF3AB8-17A4-4A3A-9A0F-2BC441E5C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74912A93-B720-43D0-B726-60AFA0C2E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766733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77824" y="-143447"/>
            <a:ext cx="4176464" cy="1162050"/>
          </a:xfrm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77824" y="1435101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7525A2B-7115-4557-8EB9-58590698E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5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2E5077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E8D763D-673A-4D41-A2B7-8275EAEA8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4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50718801-4493-4F05-949D-7FAF0913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528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6D35655-A913-412E-85BA-B8018C61CD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-6166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A4D96F37-1E06-4AC2-92FF-4B0C2D6A0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3917FAD-F45D-4B24-B85C-B022F7B49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8" r:id="rId6"/>
    <p:sldLayoutId id="2147483655" r:id="rId7"/>
    <p:sldLayoutId id="2147483656" r:id="rId8"/>
    <p:sldLayoutId id="214748365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Titillium" panose="00000500000000000000" pitchFamily="50" charset="-1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2">
            <a:extLst>
              <a:ext uri="{FF2B5EF4-FFF2-40B4-BE49-F238E27FC236}">
                <a16:creationId xmlns:a16="http://schemas.microsoft.com/office/drawing/2014/main" id="{4D5DFCBC-51FC-40A3-97BD-80F945EB0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2276872"/>
            <a:ext cx="11521280" cy="403244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br>
              <a:rPr lang="pl-PL" altLang="pl-PL" sz="2400" dirty="0">
                <a:solidFill>
                  <a:srgbClr val="0067B2"/>
                </a:solidFill>
                <a:latin typeface="Titillium" panose="00000500000000000000" pitchFamily="50" charset="-18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altLang="pl-PL" sz="3600" dirty="0">
                <a:ea typeface="Lato" panose="020F0502020204030203" pitchFamily="34" charset="0"/>
                <a:cs typeface="Lato" panose="020F0502020204030203" pitchFamily="34" charset="0"/>
              </a:rPr>
              <a:t>WZÓR SLAJDÓW NA PREZENTACJE PRZED KOMISJĄ KONKURSOWĄ PROJEKTÓW SPOŁECZNYCH</a:t>
            </a:r>
            <a:br>
              <a:rPr lang="pl-PL" altLang="pl-PL" sz="2400" dirty="0">
                <a:solidFill>
                  <a:srgbClr val="2E5077"/>
                </a:solidFill>
                <a:latin typeface="Titillium" panose="00000500000000000000" pitchFamily="50" charset="-18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pl-PL" altLang="pl-PL" sz="2400" dirty="0">
                <a:solidFill>
                  <a:srgbClr val="0061AE"/>
                </a:solidFill>
                <a:latin typeface="Titillium" panose="00000500000000000000" pitchFamily="50" charset="-18"/>
              </a:rPr>
            </a:br>
            <a:endParaRPr lang="pl-PL" altLang="pl-PL" sz="2400" b="1" dirty="0">
              <a:solidFill>
                <a:srgbClr val="0061AE"/>
              </a:solidFill>
              <a:latin typeface="Titillium" panose="00000500000000000000" pitchFamily="50" charset="-18"/>
            </a:endParaRPr>
          </a:p>
        </p:txBody>
      </p:sp>
      <p:pic>
        <p:nvPicPr>
          <p:cNvPr id="3" name="Obraz 2" descr="Obraz, logo Małopolska Lokalnie pionowe, grafika różnokolorowy kwiat stworzony z ludzi unoszących ręce do góry, tekst Małopolska Lokalnie">
            <a:extLst>
              <a:ext uri="{FF2B5EF4-FFF2-40B4-BE49-F238E27FC236}">
                <a16:creationId xmlns:a16="http://schemas.microsoft.com/office/drawing/2014/main" id="{ABF7BC91-EAF1-4ACE-9B3A-49E89C87F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986" y="188640"/>
            <a:ext cx="3176028" cy="2245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chcemy zrobić nasz projekt? </a:t>
            </a:r>
            <a:br>
              <a:rPr lang="pl-PL" dirty="0"/>
            </a:br>
            <a:r>
              <a:rPr lang="pl-PL" dirty="0"/>
              <a:t>Jaka jest nasza motywacja?</a:t>
            </a:r>
          </a:p>
        </p:txBody>
      </p:sp>
    </p:spTree>
    <p:extLst>
      <p:ext uri="{BB962C8B-B14F-4D97-AF65-F5344CB8AC3E}">
        <p14:creationId xmlns:p14="http://schemas.microsoft.com/office/powerpoint/2010/main" val="276086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9392"/>
            <a:ext cx="12192000" cy="1143000"/>
          </a:xfrm>
        </p:spPr>
        <p:txBody>
          <a:bodyPr/>
          <a:lstStyle/>
          <a:p>
            <a:r>
              <a:rPr lang="pl-PL" sz="3200" dirty="0"/>
              <a:t>Dlaczego to właśnie my mamy dostać dofinansowanie? </a:t>
            </a:r>
            <a:br>
              <a:rPr lang="pl-PL" sz="3200" dirty="0"/>
            </a:br>
            <a:r>
              <a:rPr lang="pl-PL" sz="3200" dirty="0"/>
              <a:t>Co wyróżnia nasz projekt?</a:t>
            </a:r>
          </a:p>
        </p:txBody>
      </p:sp>
    </p:spTree>
    <p:extLst>
      <p:ext uri="{BB962C8B-B14F-4D97-AF65-F5344CB8AC3E}">
        <p14:creationId xmlns:p14="http://schemas.microsoft.com/office/powerpoint/2010/main" val="338799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Clr>
                <a:srgbClr val="2E5077"/>
              </a:buClr>
            </a:pPr>
            <a:r>
              <a:rPr lang="pl-PL" altLang="pl-PL" sz="3200" dirty="0">
                <a:latin typeface="Titillium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W jakim zakresie będziemy współpracować </a:t>
            </a:r>
            <a:br>
              <a:rPr lang="pl-PL" altLang="pl-PL" sz="3200" dirty="0">
                <a:latin typeface="Titillium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altLang="pl-PL" sz="3200" dirty="0">
                <a:latin typeface="Titillium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z lokalnymi instytucjami i wolontariuszami?</a:t>
            </a:r>
          </a:p>
        </p:txBody>
      </p:sp>
    </p:spTree>
    <p:extLst>
      <p:ext uri="{BB962C8B-B14F-4D97-AF65-F5344CB8AC3E}">
        <p14:creationId xmlns:p14="http://schemas.microsoft.com/office/powerpoint/2010/main" val="71037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2516"/>
            <a:ext cx="12191999" cy="1143000"/>
          </a:xfrm>
        </p:spPr>
        <p:txBody>
          <a:bodyPr/>
          <a:lstStyle/>
          <a:p>
            <a:r>
              <a:rPr lang="pl-PL" sz="2800" dirty="0"/>
              <a:t>Jak będziemy promować nasz projekt na wszystkich jego etapach (rekrutacja, działania, rezultaty, udział w konkursie na najciekawszą inicjatywę)?</a:t>
            </a:r>
          </a:p>
        </p:txBody>
      </p:sp>
    </p:spTree>
    <p:extLst>
      <p:ext uri="{BB962C8B-B14F-4D97-AF65-F5344CB8AC3E}">
        <p14:creationId xmlns:p14="http://schemas.microsoft.com/office/powerpoint/2010/main" val="212618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zaprezentujemy swój projekt w konkursie </a:t>
            </a:r>
            <a:br>
              <a:rPr lang="pl-PL" dirty="0"/>
            </a:br>
            <a:r>
              <a:rPr lang="pl-PL" dirty="0"/>
              <a:t>na najciekawszą inicjatywę?</a:t>
            </a:r>
          </a:p>
        </p:txBody>
      </p:sp>
    </p:spTree>
    <p:extLst>
      <p:ext uri="{BB962C8B-B14F-4D97-AF65-F5344CB8AC3E}">
        <p14:creationId xmlns:p14="http://schemas.microsoft.com/office/powerpoint/2010/main" val="87699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pokazane w budżecie koszty są niezbędne </a:t>
            </a:r>
            <a:br>
              <a:rPr lang="pl-PL" dirty="0"/>
            </a:br>
            <a:r>
              <a:rPr lang="pl-PL" dirty="0"/>
              <a:t>do realizacji projektu?</a:t>
            </a:r>
          </a:p>
        </p:txBody>
      </p:sp>
    </p:spTree>
    <p:extLst>
      <p:ext uri="{BB962C8B-B14F-4D97-AF65-F5344CB8AC3E}">
        <p14:creationId xmlns:p14="http://schemas.microsoft.com/office/powerpoint/2010/main" val="486310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3ae855-7507-4d0e-b923-f61e2477081a">
      <Terms xmlns="http://schemas.microsoft.com/office/infopath/2007/PartnerControls"/>
    </lcf76f155ced4ddcb4097134ff3c332f>
    <TaxCatchAll xmlns="570e0341-a222-4521-b3e9-a0499a94f02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631D3E4981224497055513569F53A5" ma:contentTypeVersion="16" ma:contentTypeDescription="Utwórz nowy dokument." ma:contentTypeScope="" ma:versionID="85f2cfe508d75a2fc75d001282b53e83">
  <xsd:schema xmlns:xsd="http://www.w3.org/2001/XMLSchema" xmlns:xs="http://www.w3.org/2001/XMLSchema" xmlns:p="http://schemas.microsoft.com/office/2006/metadata/properties" xmlns:ns2="273ae855-7507-4d0e-b923-f61e2477081a" xmlns:ns3="570e0341-a222-4521-b3e9-a0499a94f02f" targetNamespace="http://schemas.microsoft.com/office/2006/metadata/properties" ma:root="true" ma:fieldsID="745e6c08c1754198e31f68ff0ec2b51a" ns2:_="" ns3:_="">
    <xsd:import namespace="273ae855-7507-4d0e-b923-f61e2477081a"/>
    <xsd:import namespace="570e0341-a222-4521-b3e9-a0499a94f0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ae855-7507-4d0e-b923-f61e24770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Tagi obrazów" ma:readOnly="false" ma:fieldId="{5cf76f15-5ced-4ddc-b409-7134ff3c332f}" ma:taxonomyMulti="true" ma:sspId="c28e3e88-571f-46ce-936a-a98bd8a76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e0341-a222-4521-b3e9-a0499a94f02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f0a8ad-9930-4b96-93f9-9e3f8c72c1ec}" ma:internalName="TaxCatchAll" ma:showField="CatchAllData" ma:web="570e0341-a222-4521-b3e9-a0499a94f0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C2F81E-3D84-49C1-A781-756E64A892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6D6AF-17C6-451C-AA0E-2C09FA028B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AE6234-258F-4DC5-BB4E-D58BC7C398F7}"/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96</Words>
  <Application>Microsoft Office PowerPoint</Application>
  <PresentationFormat>Panoramiczny</PresentationFormat>
  <Paragraphs>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Titillium</vt:lpstr>
      <vt:lpstr>Motyw pakietu Office</vt:lpstr>
      <vt:lpstr> WZÓR SLAJDÓW NA PREZENTACJE PRZED KOMISJĄ KONKURSOWĄ PROJEKTÓW SPOŁECZNYCH  </vt:lpstr>
      <vt:lpstr>Dlaczego chcemy zrobić nasz projekt?  Jaka jest nasza motywacja?</vt:lpstr>
      <vt:lpstr>Dlaczego to właśnie my mamy dostać dofinansowanie?  Co wyróżnia nasz projekt?</vt:lpstr>
      <vt:lpstr>W jakim zakresie będziemy współpracować  z lokalnymi instytucjami i wolontariuszami?</vt:lpstr>
      <vt:lpstr>Jak będziemy promować nasz projekt na wszystkich jego etapach (rekrutacja, działania, rezultaty, udział w konkursie na najciekawszą inicjatywę)?</vt:lpstr>
      <vt:lpstr>Jak zaprezentujemy swój projekt w konkursie  na najciekawszą inicjatywę?</vt:lpstr>
      <vt:lpstr>Dlaczego pokazane w budżecie koszty są niezbędne  do realizacji projektu?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Agnieszka Węgrzyn</cp:lastModifiedBy>
  <cp:revision>312</cp:revision>
  <dcterms:created xsi:type="dcterms:W3CDTF">2018-06-28T16:09:35Z</dcterms:created>
  <dcterms:modified xsi:type="dcterms:W3CDTF">2023-01-23T11:55:31Z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0x0101008A631D3E4981224497055513569F53A5</vt:lpwstr>
  </property>
</Properties>
</file>