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3" r:id="rId7"/>
  </p:sldIdLst>
  <p:sldSz cx="18288000" cy="10287000"/>
  <p:notesSz cx="6858000" cy="9144000"/>
  <p:embeddedFontLst>
    <p:embeddedFont>
      <p:font typeface="Antonio Bold Bold" panose="020B0604020202020204" charset="-18"/>
      <p:regular r:id="rId8"/>
    </p:embeddedFont>
    <p:embeddedFont>
      <p:font typeface="Bebas Neue" panose="020B0606020202050201" pitchFamily="34" charset="-18"/>
      <p:regular r:id="rId9"/>
    </p:embeddedFont>
    <p:embeddedFont>
      <p:font typeface="Bebas Neue Bold" panose="020B0604020202020204" charset="-18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7353A"/>
    <a:srgbClr val="E73136"/>
    <a:srgbClr val="E30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3335047E-F401-4E5F-8815-C984F695E060}"/>
              </a:ext>
            </a:extLst>
          </p:cNvPr>
          <p:cNvGrpSpPr/>
          <p:nvPr/>
        </p:nvGrpSpPr>
        <p:grpSpPr>
          <a:xfrm>
            <a:off x="0" y="1"/>
            <a:ext cx="18288000" cy="2650623"/>
            <a:chOff x="0" y="1"/>
            <a:chExt cx="18288000" cy="2650623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1"/>
              <a:ext cx="18288000" cy="1584553"/>
              <a:chOff x="0" y="0"/>
              <a:chExt cx="2302962" cy="24235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302962" cy="242350"/>
              </a:xfrm>
              <a:custGeom>
                <a:avLst/>
                <a:gdLst/>
                <a:ahLst/>
                <a:cxnLst/>
                <a:rect l="l" t="t" r="r" b="b"/>
                <a:pathLst>
                  <a:path w="2302962" h="242350">
                    <a:moveTo>
                      <a:pt x="0" y="0"/>
                    </a:moveTo>
                    <a:lnTo>
                      <a:pt x="2302962" y="0"/>
                    </a:lnTo>
                    <a:lnTo>
                      <a:pt x="2302962" y="242350"/>
                    </a:lnTo>
                    <a:lnTo>
                      <a:pt x="0" y="242350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D367B826-7144-4B9D-A20B-B29D495C2D49}"/>
                </a:ext>
              </a:extLst>
            </p:cNvPr>
            <p:cNvGrpSpPr/>
            <p:nvPr/>
          </p:nvGrpSpPr>
          <p:grpSpPr>
            <a:xfrm>
              <a:off x="14935200" y="230246"/>
              <a:ext cx="2476500" cy="2420378"/>
              <a:chOff x="14138917" y="-172478"/>
              <a:chExt cx="3120383" cy="3048159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>
              <a:xfrm>
                <a:off x="14138917" y="-172478"/>
                <a:ext cx="3120383" cy="3048159"/>
                <a:chOff x="0" y="0"/>
                <a:chExt cx="4828540" cy="471678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-7620"/>
                  <a:ext cx="4833620" cy="4726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3620" h="4726940">
                      <a:moveTo>
                        <a:pt x="3416300" y="4662170"/>
                      </a:moveTo>
                      <a:cubicBezTo>
                        <a:pt x="3388360" y="4669790"/>
                        <a:pt x="3366770" y="4679950"/>
                        <a:pt x="3345180" y="4682490"/>
                      </a:cubicBezTo>
                      <a:cubicBezTo>
                        <a:pt x="3223260" y="4692650"/>
                        <a:pt x="3102610" y="4702810"/>
                        <a:pt x="2980690" y="4711700"/>
                      </a:cubicBezTo>
                      <a:cubicBezTo>
                        <a:pt x="2918460" y="4715510"/>
                        <a:pt x="2856230" y="4719320"/>
                        <a:pt x="2794000" y="4720590"/>
                      </a:cubicBezTo>
                      <a:cubicBezTo>
                        <a:pt x="2726690" y="4723130"/>
                        <a:pt x="2659380" y="4726940"/>
                        <a:pt x="2593340" y="4724400"/>
                      </a:cubicBezTo>
                      <a:cubicBezTo>
                        <a:pt x="2529840" y="4723130"/>
                        <a:pt x="2466340" y="4719320"/>
                        <a:pt x="2405380" y="4707890"/>
                      </a:cubicBezTo>
                      <a:cubicBezTo>
                        <a:pt x="2326640" y="4693920"/>
                        <a:pt x="2246630" y="4693920"/>
                        <a:pt x="2169160" y="4681220"/>
                      </a:cubicBezTo>
                      <a:cubicBezTo>
                        <a:pt x="1967230" y="4648200"/>
                        <a:pt x="1761490" y="4657090"/>
                        <a:pt x="1558290" y="4643120"/>
                      </a:cubicBezTo>
                      <a:cubicBezTo>
                        <a:pt x="1443990" y="4635500"/>
                        <a:pt x="1329690" y="4617720"/>
                        <a:pt x="1215390" y="4602480"/>
                      </a:cubicBezTo>
                      <a:cubicBezTo>
                        <a:pt x="1085850" y="4585970"/>
                        <a:pt x="956310" y="4566920"/>
                        <a:pt x="825500" y="4549140"/>
                      </a:cubicBezTo>
                      <a:cubicBezTo>
                        <a:pt x="730250" y="4536440"/>
                        <a:pt x="633730" y="4523740"/>
                        <a:pt x="538480" y="4511040"/>
                      </a:cubicBezTo>
                      <a:cubicBezTo>
                        <a:pt x="535940" y="4511040"/>
                        <a:pt x="533400" y="4509770"/>
                        <a:pt x="530860" y="4509770"/>
                      </a:cubicBezTo>
                      <a:cubicBezTo>
                        <a:pt x="450850" y="4475479"/>
                        <a:pt x="365760" y="4448810"/>
                        <a:pt x="292100" y="4404360"/>
                      </a:cubicBezTo>
                      <a:cubicBezTo>
                        <a:pt x="167640" y="4328160"/>
                        <a:pt x="114300" y="4206240"/>
                        <a:pt x="109220" y="4062730"/>
                      </a:cubicBezTo>
                      <a:cubicBezTo>
                        <a:pt x="107950" y="4013200"/>
                        <a:pt x="101600" y="3964940"/>
                        <a:pt x="101600" y="3915410"/>
                      </a:cubicBezTo>
                      <a:cubicBezTo>
                        <a:pt x="102870" y="3846830"/>
                        <a:pt x="107950" y="3779520"/>
                        <a:pt x="111760" y="3712210"/>
                      </a:cubicBezTo>
                      <a:cubicBezTo>
                        <a:pt x="121920" y="3511550"/>
                        <a:pt x="127000" y="3310890"/>
                        <a:pt x="111760" y="3110230"/>
                      </a:cubicBezTo>
                      <a:cubicBezTo>
                        <a:pt x="97790" y="2929890"/>
                        <a:pt x="85090" y="2750820"/>
                        <a:pt x="71120" y="2570480"/>
                      </a:cubicBezTo>
                      <a:cubicBezTo>
                        <a:pt x="62230" y="2454910"/>
                        <a:pt x="50800" y="2340610"/>
                        <a:pt x="43180" y="2225040"/>
                      </a:cubicBezTo>
                      <a:cubicBezTo>
                        <a:pt x="38100" y="2148840"/>
                        <a:pt x="39370" y="2071370"/>
                        <a:pt x="34290" y="1995170"/>
                      </a:cubicBezTo>
                      <a:cubicBezTo>
                        <a:pt x="31750" y="1951990"/>
                        <a:pt x="17780" y="1910080"/>
                        <a:pt x="16510" y="1866900"/>
                      </a:cubicBezTo>
                      <a:cubicBezTo>
                        <a:pt x="11430" y="1762760"/>
                        <a:pt x="10160" y="1657350"/>
                        <a:pt x="7620" y="1551940"/>
                      </a:cubicBezTo>
                      <a:cubicBezTo>
                        <a:pt x="6350" y="1511300"/>
                        <a:pt x="0" y="1470660"/>
                        <a:pt x="1270" y="1430020"/>
                      </a:cubicBezTo>
                      <a:cubicBezTo>
                        <a:pt x="2540" y="1366520"/>
                        <a:pt x="10160" y="1303020"/>
                        <a:pt x="11430" y="1239520"/>
                      </a:cubicBezTo>
                      <a:cubicBezTo>
                        <a:pt x="12700" y="1165860"/>
                        <a:pt x="5080" y="1092200"/>
                        <a:pt x="7620" y="1019810"/>
                      </a:cubicBezTo>
                      <a:cubicBezTo>
                        <a:pt x="7620" y="949960"/>
                        <a:pt x="16510" y="881380"/>
                        <a:pt x="25400" y="811530"/>
                      </a:cubicBezTo>
                      <a:cubicBezTo>
                        <a:pt x="27940" y="787400"/>
                        <a:pt x="45720" y="765810"/>
                        <a:pt x="50800" y="741680"/>
                      </a:cubicBezTo>
                      <a:cubicBezTo>
                        <a:pt x="72390" y="622300"/>
                        <a:pt x="95250" y="502920"/>
                        <a:pt x="151130" y="392430"/>
                      </a:cubicBezTo>
                      <a:cubicBezTo>
                        <a:pt x="163830" y="368300"/>
                        <a:pt x="184150" y="346710"/>
                        <a:pt x="203200" y="327660"/>
                      </a:cubicBezTo>
                      <a:cubicBezTo>
                        <a:pt x="209550" y="321310"/>
                        <a:pt x="224790" y="325120"/>
                        <a:pt x="228600" y="325120"/>
                      </a:cubicBezTo>
                      <a:cubicBezTo>
                        <a:pt x="237490" y="308610"/>
                        <a:pt x="242570" y="292100"/>
                        <a:pt x="252730" y="284480"/>
                      </a:cubicBezTo>
                      <a:cubicBezTo>
                        <a:pt x="307340" y="242570"/>
                        <a:pt x="364490" y="212090"/>
                        <a:pt x="435610" y="204470"/>
                      </a:cubicBezTo>
                      <a:cubicBezTo>
                        <a:pt x="488950" y="198120"/>
                        <a:pt x="541020" y="175260"/>
                        <a:pt x="594360" y="162560"/>
                      </a:cubicBezTo>
                      <a:cubicBezTo>
                        <a:pt x="659130" y="147320"/>
                        <a:pt x="723900" y="129540"/>
                        <a:pt x="791210" y="120650"/>
                      </a:cubicBezTo>
                      <a:cubicBezTo>
                        <a:pt x="852170" y="113030"/>
                        <a:pt x="910590" y="96520"/>
                        <a:pt x="972820" y="91440"/>
                      </a:cubicBezTo>
                      <a:cubicBezTo>
                        <a:pt x="1036320" y="86360"/>
                        <a:pt x="1099820" y="71120"/>
                        <a:pt x="1164590" y="66040"/>
                      </a:cubicBezTo>
                      <a:cubicBezTo>
                        <a:pt x="1339850" y="53340"/>
                        <a:pt x="1516380" y="44450"/>
                        <a:pt x="1691640" y="34290"/>
                      </a:cubicBezTo>
                      <a:cubicBezTo>
                        <a:pt x="1734820" y="31750"/>
                        <a:pt x="1778000" y="34290"/>
                        <a:pt x="1821180" y="35560"/>
                      </a:cubicBezTo>
                      <a:cubicBezTo>
                        <a:pt x="1842770" y="36830"/>
                        <a:pt x="1864360" y="41910"/>
                        <a:pt x="1887220" y="44450"/>
                      </a:cubicBezTo>
                      <a:cubicBezTo>
                        <a:pt x="1897380" y="45720"/>
                        <a:pt x="1907540" y="41910"/>
                        <a:pt x="1917700" y="41910"/>
                      </a:cubicBezTo>
                      <a:cubicBezTo>
                        <a:pt x="1948180" y="41910"/>
                        <a:pt x="1979930" y="41910"/>
                        <a:pt x="2010410" y="40640"/>
                      </a:cubicBezTo>
                      <a:cubicBezTo>
                        <a:pt x="2068830" y="38100"/>
                        <a:pt x="2128520" y="31750"/>
                        <a:pt x="2186940" y="31750"/>
                      </a:cubicBezTo>
                      <a:cubicBezTo>
                        <a:pt x="2244090" y="31750"/>
                        <a:pt x="2301240" y="35560"/>
                        <a:pt x="2358390" y="38100"/>
                      </a:cubicBezTo>
                      <a:lnTo>
                        <a:pt x="2404110" y="38100"/>
                      </a:lnTo>
                      <a:cubicBezTo>
                        <a:pt x="2473960" y="35560"/>
                        <a:pt x="2542540" y="35560"/>
                        <a:pt x="2612390" y="31750"/>
                      </a:cubicBezTo>
                      <a:cubicBezTo>
                        <a:pt x="2679700" y="27940"/>
                        <a:pt x="2745740" y="19050"/>
                        <a:pt x="2813050" y="15240"/>
                      </a:cubicBezTo>
                      <a:cubicBezTo>
                        <a:pt x="2844800" y="12700"/>
                        <a:pt x="2877820" y="12700"/>
                        <a:pt x="2909570" y="19050"/>
                      </a:cubicBezTo>
                      <a:cubicBezTo>
                        <a:pt x="2957830" y="27940"/>
                        <a:pt x="3003550" y="33020"/>
                        <a:pt x="3051810" y="19050"/>
                      </a:cubicBezTo>
                      <a:cubicBezTo>
                        <a:pt x="3069590" y="13970"/>
                        <a:pt x="3092450" y="22860"/>
                        <a:pt x="3112770" y="25400"/>
                      </a:cubicBezTo>
                      <a:cubicBezTo>
                        <a:pt x="3121660" y="26670"/>
                        <a:pt x="3131820" y="29210"/>
                        <a:pt x="3136900" y="25400"/>
                      </a:cubicBezTo>
                      <a:cubicBezTo>
                        <a:pt x="3171190" y="0"/>
                        <a:pt x="3202940" y="6350"/>
                        <a:pt x="3235960" y="27940"/>
                      </a:cubicBezTo>
                      <a:cubicBezTo>
                        <a:pt x="3239770" y="30480"/>
                        <a:pt x="3249930" y="24130"/>
                        <a:pt x="3257550" y="24130"/>
                      </a:cubicBezTo>
                      <a:cubicBezTo>
                        <a:pt x="3288030" y="24130"/>
                        <a:pt x="3318510" y="24130"/>
                        <a:pt x="3350260" y="25400"/>
                      </a:cubicBezTo>
                      <a:cubicBezTo>
                        <a:pt x="3373120" y="26670"/>
                        <a:pt x="3394710" y="34290"/>
                        <a:pt x="3417570" y="36830"/>
                      </a:cubicBezTo>
                      <a:cubicBezTo>
                        <a:pt x="3467100" y="43180"/>
                        <a:pt x="3517900" y="53340"/>
                        <a:pt x="3568700" y="53340"/>
                      </a:cubicBezTo>
                      <a:cubicBezTo>
                        <a:pt x="3663950" y="54610"/>
                        <a:pt x="3759200" y="58420"/>
                        <a:pt x="3853180" y="78740"/>
                      </a:cubicBezTo>
                      <a:cubicBezTo>
                        <a:pt x="3940809" y="97790"/>
                        <a:pt x="4030980" y="97790"/>
                        <a:pt x="4119880" y="113030"/>
                      </a:cubicBezTo>
                      <a:cubicBezTo>
                        <a:pt x="4173220" y="121920"/>
                        <a:pt x="4227830" y="138430"/>
                        <a:pt x="4273550" y="165100"/>
                      </a:cubicBezTo>
                      <a:cubicBezTo>
                        <a:pt x="4323080" y="193040"/>
                        <a:pt x="4361180" y="238760"/>
                        <a:pt x="4405630" y="276860"/>
                      </a:cubicBezTo>
                      <a:cubicBezTo>
                        <a:pt x="4422139" y="290830"/>
                        <a:pt x="4446270" y="300990"/>
                        <a:pt x="4457700" y="318770"/>
                      </a:cubicBezTo>
                      <a:cubicBezTo>
                        <a:pt x="4490720" y="367030"/>
                        <a:pt x="4519930" y="417830"/>
                        <a:pt x="4549140" y="468630"/>
                      </a:cubicBezTo>
                      <a:cubicBezTo>
                        <a:pt x="4570730" y="505460"/>
                        <a:pt x="4592320" y="543560"/>
                        <a:pt x="4608830" y="581660"/>
                      </a:cubicBezTo>
                      <a:cubicBezTo>
                        <a:pt x="4626610" y="626110"/>
                        <a:pt x="4640580" y="671830"/>
                        <a:pt x="4654550" y="718820"/>
                      </a:cubicBezTo>
                      <a:cubicBezTo>
                        <a:pt x="4676140" y="792480"/>
                        <a:pt x="4701540" y="866140"/>
                        <a:pt x="4715510" y="942340"/>
                      </a:cubicBezTo>
                      <a:cubicBezTo>
                        <a:pt x="4735830" y="1049020"/>
                        <a:pt x="4745990" y="1158240"/>
                        <a:pt x="4761230" y="1266190"/>
                      </a:cubicBezTo>
                      <a:cubicBezTo>
                        <a:pt x="4766310" y="1301750"/>
                        <a:pt x="4772660" y="1337310"/>
                        <a:pt x="4775200" y="1372870"/>
                      </a:cubicBezTo>
                      <a:cubicBezTo>
                        <a:pt x="4782820" y="1474470"/>
                        <a:pt x="4787900" y="1574800"/>
                        <a:pt x="4794250" y="1676400"/>
                      </a:cubicBezTo>
                      <a:cubicBezTo>
                        <a:pt x="4803140" y="1802130"/>
                        <a:pt x="4815840" y="1926590"/>
                        <a:pt x="4822190" y="2052320"/>
                      </a:cubicBezTo>
                      <a:cubicBezTo>
                        <a:pt x="4828540" y="2172970"/>
                        <a:pt x="4833620" y="2294890"/>
                        <a:pt x="4831080" y="2416810"/>
                      </a:cubicBezTo>
                      <a:cubicBezTo>
                        <a:pt x="4827270" y="2620010"/>
                        <a:pt x="4817110" y="2821940"/>
                        <a:pt x="4806950" y="3025140"/>
                      </a:cubicBezTo>
                      <a:cubicBezTo>
                        <a:pt x="4800600" y="3150870"/>
                        <a:pt x="4791710" y="3275330"/>
                        <a:pt x="4779010" y="3399790"/>
                      </a:cubicBezTo>
                      <a:cubicBezTo>
                        <a:pt x="4766310" y="3524250"/>
                        <a:pt x="4747260" y="3647440"/>
                        <a:pt x="4733290" y="3771900"/>
                      </a:cubicBezTo>
                      <a:cubicBezTo>
                        <a:pt x="4723130" y="3858260"/>
                        <a:pt x="4720590" y="3944620"/>
                        <a:pt x="4709160" y="4029710"/>
                      </a:cubicBezTo>
                      <a:cubicBezTo>
                        <a:pt x="4699000" y="4107180"/>
                        <a:pt x="4660900" y="4175760"/>
                        <a:pt x="4610100" y="4232910"/>
                      </a:cubicBezTo>
                      <a:cubicBezTo>
                        <a:pt x="4568191" y="4281170"/>
                        <a:pt x="4535170" y="4335780"/>
                        <a:pt x="4491991" y="4382770"/>
                      </a:cubicBezTo>
                      <a:cubicBezTo>
                        <a:pt x="4453891" y="4424679"/>
                        <a:pt x="4411981" y="4466590"/>
                        <a:pt x="4345941" y="4467860"/>
                      </a:cubicBezTo>
                      <a:cubicBezTo>
                        <a:pt x="4330700" y="4467860"/>
                        <a:pt x="4316731" y="4483100"/>
                        <a:pt x="4301491" y="4490720"/>
                      </a:cubicBezTo>
                      <a:cubicBezTo>
                        <a:pt x="4236720" y="4518660"/>
                        <a:pt x="4169411" y="4542790"/>
                        <a:pt x="4105911" y="4573270"/>
                      </a:cubicBezTo>
                      <a:cubicBezTo>
                        <a:pt x="3989070" y="4629150"/>
                        <a:pt x="3863341" y="4638040"/>
                        <a:pt x="3737611" y="4643120"/>
                      </a:cubicBezTo>
                      <a:cubicBezTo>
                        <a:pt x="3689351" y="4645660"/>
                        <a:pt x="3639820" y="4641850"/>
                        <a:pt x="3591561" y="4645660"/>
                      </a:cubicBezTo>
                      <a:cubicBezTo>
                        <a:pt x="3567431" y="4646930"/>
                        <a:pt x="3544570" y="4658360"/>
                        <a:pt x="3521711" y="4663440"/>
                      </a:cubicBezTo>
                      <a:cubicBezTo>
                        <a:pt x="3511551" y="4665980"/>
                        <a:pt x="3501391" y="4664710"/>
                        <a:pt x="3489961" y="4665980"/>
                      </a:cubicBezTo>
                      <a:cubicBezTo>
                        <a:pt x="3474720" y="4667250"/>
                        <a:pt x="3459481" y="4671060"/>
                        <a:pt x="3444241" y="4669790"/>
                      </a:cubicBezTo>
                      <a:cubicBezTo>
                        <a:pt x="3429000" y="4667250"/>
                        <a:pt x="3418841" y="4662170"/>
                        <a:pt x="3416300" y="4662170"/>
                      </a:cubicBezTo>
                      <a:close/>
                    </a:path>
                  </a:pathLst>
                </a:custGeom>
                <a:solidFill>
                  <a:srgbClr val="C9E265"/>
                </a:solidFill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6" name="Group 6"/>
              <p:cNvGrpSpPr>
                <a:grpSpLocks noChangeAspect="1"/>
              </p:cNvGrpSpPr>
              <p:nvPr/>
            </p:nvGrpSpPr>
            <p:grpSpPr>
              <a:xfrm>
                <a:off x="14325600" y="-6870"/>
                <a:ext cx="2807124" cy="2742151"/>
                <a:chOff x="0" y="0"/>
                <a:chExt cx="4828540" cy="471678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7620"/>
                  <a:ext cx="4833620" cy="4726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3620" h="4726940">
                      <a:moveTo>
                        <a:pt x="3416300" y="4662170"/>
                      </a:moveTo>
                      <a:cubicBezTo>
                        <a:pt x="3388360" y="4669790"/>
                        <a:pt x="3366770" y="4679950"/>
                        <a:pt x="3345180" y="4682490"/>
                      </a:cubicBezTo>
                      <a:cubicBezTo>
                        <a:pt x="3223260" y="4692650"/>
                        <a:pt x="3102610" y="4702810"/>
                        <a:pt x="2980690" y="4711700"/>
                      </a:cubicBezTo>
                      <a:cubicBezTo>
                        <a:pt x="2918460" y="4715510"/>
                        <a:pt x="2856230" y="4719320"/>
                        <a:pt x="2794000" y="4720590"/>
                      </a:cubicBezTo>
                      <a:cubicBezTo>
                        <a:pt x="2726690" y="4723130"/>
                        <a:pt x="2659380" y="4726940"/>
                        <a:pt x="2593340" y="4724400"/>
                      </a:cubicBezTo>
                      <a:cubicBezTo>
                        <a:pt x="2529840" y="4723130"/>
                        <a:pt x="2466340" y="4719320"/>
                        <a:pt x="2405380" y="4707890"/>
                      </a:cubicBezTo>
                      <a:cubicBezTo>
                        <a:pt x="2326640" y="4693920"/>
                        <a:pt x="2246630" y="4693920"/>
                        <a:pt x="2169160" y="4681220"/>
                      </a:cubicBezTo>
                      <a:cubicBezTo>
                        <a:pt x="1967230" y="4648200"/>
                        <a:pt x="1761490" y="4657090"/>
                        <a:pt x="1558290" y="4643120"/>
                      </a:cubicBezTo>
                      <a:cubicBezTo>
                        <a:pt x="1443990" y="4635500"/>
                        <a:pt x="1329690" y="4617720"/>
                        <a:pt x="1215390" y="4602480"/>
                      </a:cubicBezTo>
                      <a:cubicBezTo>
                        <a:pt x="1085850" y="4585970"/>
                        <a:pt x="956310" y="4566920"/>
                        <a:pt x="825500" y="4549140"/>
                      </a:cubicBezTo>
                      <a:cubicBezTo>
                        <a:pt x="730250" y="4536440"/>
                        <a:pt x="633730" y="4523740"/>
                        <a:pt x="538480" y="4511040"/>
                      </a:cubicBezTo>
                      <a:cubicBezTo>
                        <a:pt x="535940" y="4511040"/>
                        <a:pt x="533400" y="4509770"/>
                        <a:pt x="530860" y="4509770"/>
                      </a:cubicBezTo>
                      <a:cubicBezTo>
                        <a:pt x="450850" y="4475479"/>
                        <a:pt x="365760" y="4448810"/>
                        <a:pt x="292100" y="4404360"/>
                      </a:cubicBezTo>
                      <a:cubicBezTo>
                        <a:pt x="167640" y="4328160"/>
                        <a:pt x="114300" y="4206240"/>
                        <a:pt x="109220" y="4062730"/>
                      </a:cubicBezTo>
                      <a:cubicBezTo>
                        <a:pt x="107950" y="4013200"/>
                        <a:pt x="101600" y="3964940"/>
                        <a:pt x="101600" y="3915410"/>
                      </a:cubicBezTo>
                      <a:cubicBezTo>
                        <a:pt x="102870" y="3846830"/>
                        <a:pt x="107950" y="3779520"/>
                        <a:pt x="111760" y="3712210"/>
                      </a:cubicBezTo>
                      <a:cubicBezTo>
                        <a:pt x="121920" y="3511550"/>
                        <a:pt x="127000" y="3310890"/>
                        <a:pt x="111760" y="3110230"/>
                      </a:cubicBezTo>
                      <a:cubicBezTo>
                        <a:pt x="97790" y="2929890"/>
                        <a:pt x="85090" y="2750820"/>
                        <a:pt x="71120" y="2570480"/>
                      </a:cubicBezTo>
                      <a:cubicBezTo>
                        <a:pt x="62230" y="2454910"/>
                        <a:pt x="50800" y="2340610"/>
                        <a:pt x="43180" y="2225040"/>
                      </a:cubicBezTo>
                      <a:cubicBezTo>
                        <a:pt x="38100" y="2148840"/>
                        <a:pt x="39370" y="2071370"/>
                        <a:pt x="34290" y="1995170"/>
                      </a:cubicBezTo>
                      <a:cubicBezTo>
                        <a:pt x="31750" y="1951990"/>
                        <a:pt x="17780" y="1910080"/>
                        <a:pt x="16510" y="1866900"/>
                      </a:cubicBezTo>
                      <a:cubicBezTo>
                        <a:pt x="11430" y="1762760"/>
                        <a:pt x="10160" y="1657350"/>
                        <a:pt x="7620" y="1551940"/>
                      </a:cubicBezTo>
                      <a:cubicBezTo>
                        <a:pt x="6350" y="1511300"/>
                        <a:pt x="0" y="1470660"/>
                        <a:pt x="1270" y="1430020"/>
                      </a:cubicBezTo>
                      <a:cubicBezTo>
                        <a:pt x="2540" y="1366520"/>
                        <a:pt x="10160" y="1303020"/>
                        <a:pt x="11430" y="1239520"/>
                      </a:cubicBezTo>
                      <a:cubicBezTo>
                        <a:pt x="12700" y="1165860"/>
                        <a:pt x="5080" y="1092200"/>
                        <a:pt x="7620" y="1019810"/>
                      </a:cubicBezTo>
                      <a:cubicBezTo>
                        <a:pt x="7620" y="949960"/>
                        <a:pt x="16510" y="881380"/>
                        <a:pt x="25400" y="811530"/>
                      </a:cubicBezTo>
                      <a:cubicBezTo>
                        <a:pt x="27940" y="787400"/>
                        <a:pt x="45720" y="765810"/>
                        <a:pt x="50800" y="741680"/>
                      </a:cubicBezTo>
                      <a:cubicBezTo>
                        <a:pt x="72390" y="622300"/>
                        <a:pt x="95250" y="502920"/>
                        <a:pt x="151130" y="392430"/>
                      </a:cubicBezTo>
                      <a:cubicBezTo>
                        <a:pt x="163830" y="368300"/>
                        <a:pt x="184150" y="346710"/>
                        <a:pt x="203200" y="327660"/>
                      </a:cubicBezTo>
                      <a:cubicBezTo>
                        <a:pt x="209550" y="321310"/>
                        <a:pt x="224790" y="325120"/>
                        <a:pt x="228600" y="325120"/>
                      </a:cubicBezTo>
                      <a:cubicBezTo>
                        <a:pt x="237490" y="308610"/>
                        <a:pt x="242570" y="292100"/>
                        <a:pt x="252730" y="284480"/>
                      </a:cubicBezTo>
                      <a:cubicBezTo>
                        <a:pt x="307340" y="242570"/>
                        <a:pt x="364490" y="212090"/>
                        <a:pt x="435610" y="204470"/>
                      </a:cubicBezTo>
                      <a:cubicBezTo>
                        <a:pt x="488950" y="198120"/>
                        <a:pt x="541020" y="175260"/>
                        <a:pt x="594360" y="162560"/>
                      </a:cubicBezTo>
                      <a:cubicBezTo>
                        <a:pt x="659130" y="147320"/>
                        <a:pt x="723900" y="129540"/>
                        <a:pt x="791210" y="120650"/>
                      </a:cubicBezTo>
                      <a:cubicBezTo>
                        <a:pt x="852170" y="113030"/>
                        <a:pt x="910590" y="96520"/>
                        <a:pt x="972820" y="91440"/>
                      </a:cubicBezTo>
                      <a:cubicBezTo>
                        <a:pt x="1036320" y="86360"/>
                        <a:pt x="1099820" y="71120"/>
                        <a:pt x="1164590" y="66040"/>
                      </a:cubicBezTo>
                      <a:cubicBezTo>
                        <a:pt x="1339850" y="53340"/>
                        <a:pt x="1516380" y="44450"/>
                        <a:pt x="1691640" y="34290"/>
                      </a:cubicBezTo>
                      <a:cubicBezTo>
                        <a:pt x="1734820" y="31750"/>
                        <a:pt x="1778000" y="34290"/>
                        <a:pt x="1821180" y="35560"/>
                      </a:cubicBezTo>
                      <a:cubicBezTo>
                        <a:pt x="1842770" y="36830"/>
                        <a:pt x="1864360" y="41910"/>
                        <a:pt x="1887220" y="44450"/>
                      </a:cubicBezTo>
                      <a:cubicBezTo>
                        <a:pt x="1897380" y="45720"/>
                        <a:pt x="1907540" y="41910"/>
                        <a:pt x="1917700" y="41910"/>
                      </a:cubicBezTo>
                      <a:cubicBezTo>
                        <a:pt x="1948180" y="41910"/>
                        <a:pt x="1979930" y="41910"/>
                        <a:pt x="2010410" y="40640"/>
                      </a:cubicBezTo>
                      <a:cubicBezTo>
                        <a:pt x="2068830" y="38100"/>
                        <a:pt x="2128520" y="31750"/>
                        <a:pt x="2186940" y="31750"/>
                      </a:cubicBezTo>
                      <a:cubicBezTo>
                        <a:pt x="2244090" y="31750"/>
                        <a:pt x="2301240" y="35560"/>
                        <a:pt x="2358390" y="38100"/>
                      </a:cubicBezTo>
                      <a:lnTo>
                        <a:pt x="2404110" y="38100"/>
                      </a:lnTo>
                      <a:cubicBezTo>
                        <a:pt x="2473960" y="35560"/>
                        <a:pt x="2542540" y="35560"/>
                        <a:pt x="2612390" y="31750"/>
                      </a:cubicBezTo>
                      <a:cubicBezTo>
                        <a:pt x="2679700" y="27940"/>
                        <a:pt x="2745740" y="19050"/>
                        <a:pt x="2813050" y="15240"/>
                      </a:cubicBezTo>
                      <a:cubicBezTo>
                        <a:pt x="2844800" y="12700"/>
                        <a:pt x="2877820" y="12700"/>
                        <a:pt x="2909570" y="19050"/>
                      </a:cubicBezTo>
                      <a:cubicBezTo>
                        <a:pt x="2957830" y="27940"/>
                        <a:pt x="3003550" y="33020"/>
                        <a:pt x="3051810" y="19050"/>
                      </a:cubicBezTo>
                      <a:cubicBezTo>
                        <a:pt x="3069590" y="13970"/>
                        <a:pt x="3092450" y="22860"/>
                        <a:pt x="3112770" y="25400"/>
                      </a:cubicBezTo>
                      <a:cubicBezTo>
                        <a:pt x="3121660" y="26670"/>
                        <a:pt x="3131820" y="29210"/>
                        <a:pt x="3136900" y="25400"/>
                      </a:cubicBezTo>
                      <a:cubicBezTo>
                        <a:pt x="3171190" y="0"/>
                        <a:pt x="3202940" y="6350"/>
                        <a:pt x="3235960" y="27940"/>
                      </a:cubicBezTo>
                      <a:cubicBezTo>
                        <a:pt x="3239770" y="30480"/>
                        <a:pt x="3249930" y="24130"/>
                        <a:pt x="3257550" y="24130"/>
                      </a:cubicBezTo>
                      <a:cubicBezTo>
                        <a:pt x="3288030" y="24130"/>
                        <a:pt x="3318510" y="24130"/>
                        <a:pt x="3350260" y="25400"/>
                      </a:cubicBezTo>
                      <a:cubicBezTo>
                        <a:pt x="3373120" y="26670"/>
                        <a:pt x="3394710" y="34290"/>
                        <a:pt x="3417570" y="36830"/>
                      </a:cubicBezTo>
                      <a:cubicBezTo>
                        <a:pt x="3467100" y="43180"/>
                        <a:pt x="3517900" y="53340"/>
                        <a:pt x="3568700" y="53340"/>
                      </a:cubicBezTo>
                      <a:cubicBezTo>
                        <a:pt x="3663950" y="54610"/>
                        <a:pt x="3759200" y="58420"/>
                        <a:pt x="3853180" y="78740"/>
                      </a:cubicBezTo>
                      <a:cubicBezTo>
                        <a:pt x="3940809" y="97790"/>
                        <a:pt x="4030980" y="97790"/>
                        <a:pt x="4119880" y="113030"/>
                      </a:cubicBezTo>
                      <a:cubicBezTo>
                        <a:pt x="4173220" y="121920"/>
                        <a:pt x="4227830" y="138430"/>
                        <a:pt x="4273550" y="165100"/>
                      </a:cubicBezTo>
                      <a:cubicBezTo>
                        <a:pt x="4323080" y="193040"/>
                        <a:pt x="4361180" y="238760"/>
                        <a:pt x="4405630" y="276860"/>
                      </a:cubicBezTo>
                      <a:cubicBezTo>
                        <a:pt x="4422139" y="290830"/>
                        <a:pt x="4446270" y="300990"/>
                        <a:pt x="4457700" y="318770"/>
                      </a:cubicBezTo>
                      <a:cubicBezTo>
                        <a:pt x="4490720" y="367030"/>
                        <a:pt x="4519930" y="417830"/>
                        <a:pt x="4549140" y="468630"/>
                      </a:cubicBezTo>
                      <a:cubicBezTo>
                        <a:pt x="4570730" y="505460"/>
                        <a:pt x="4592320" y="543560"/>
                        <a:pt x="4608830" y="581660"/>
                      </a:cubicBezTo>
                      <a:cubicBezTo>
                        <a:pt x="4626610" y="626110"/>
                        <a:pt x="4640580" y="671830"/>
                        <a:pt x="4654550" y="718820"/>
                      </a:cubicBezTo>
                      <a:cubicBezTo>
                        <a:pt x="4676140" y="792480"/>
                        <a:pt x="4701540" y="866140"/>
                        <a:pt x="4715510" y="942340"/>
                      </a:cubicBezTo>
                      <a:cubicBezTo>
                        <a:pt x="4735830" y="1049020"/>
                        <a:pt x="4745990" y="1158240"/>
                        <a:pt x="4761230" y="1266190"/>
                      </a:cubicBezTo>
                      <a:cubicBezTo>
                        <a:pt x="4766310" y="1301750"/>
                        <a:pt x="4772660" y="1337310"/>
                        <a:pt x="4775200" y="1372870"/>
                      </a:cubicBezTo>
                      <a:cubicBezTo>
                        <a:pt x="4782820" y="1474470"/>
                        <a:pt x="4787900" y="1574800"/>
                        <a:pt x="4794250" y="1676400"/>
                      </a:cubicBezTo>
                      <a:cubicBezTo>
                        <a:pt x="4803140" y="1802130"/>
                        <a:pt x="4815840" y="1926590"/>
                        <a:pt x="4822190" y="2052320"/>
                      </a:cubicBezTo>
                      <a:cubicBezTo>
                        <a:pt x="4828540" y="2172970"/>
                        <a:pt x="4833620" y="2294890"/>
                        <a:pt x="4831080" y="2416810"/>
                      </a:cubicBezTo>
                      <a:cubicBezTo>
                        <a:pt x="4827270" y="2620010"/>
                        <a:pt x="4817110" y="2821940"/>
                        <a:pt x="4806950" y="3025140"/>
                      </a:cubicBezTo>
                      <a:cubicBezTo>
                        <a:pt x="4800600" y="3150870"/>
                        <a:pt x="4791710" y="3275330"/>
                        <a:pt x="4779010" y="3399790"/>
                      </a:cubicBezTo>
                      <a:cubicBezTo>
                        <a:pt x="4766310" y="3524250"/>
                        <a:pt x="4747260" y="3647440"/>
                        <a:pt x="4733290" y="3771900"/>
                      </a:cubicBezTo>
                      <a:cubicBezTo>
                        <a:pt x="4723130" y="3858260"/>
                        <a:pt x="4720590" y="3944620"/>
                        <a:pt x="4709160" y="4029710"/>
                      </a:cubicBezTo>
                      <a:cubicBezTo>
                        <a:pt x="4699000" y="4107180"/>
                        <a:pt x="4660900" y="4175760"/>
                        <a:pt x="4610100" y="4232910"/>
                      </a:cubicBezTo>
                      <a:cubicBezTo>
                        <a:pt x="4568191" y="4281170"/>
                        <a:pt x="4535170" y="4335780"/>
                        <a:pt x="4491991" y="4382770"/>
                      </a:cubicBezTo>
                      <a:cubicBezTo>
                        <a:pt x="4453891" y="4424679"/>
                        <a:pt x="4411981" y="4466590"/>
                        <a:pt x="4345941" y="4467860"/>
                      </a:cubicBezTo>
                      <a:cubicBezTo>
                        <a:pt x="4330700" y="4467860"/>
                        <a:pt x="4316731" y="4483100"/>
                        <a:pt x="4301491" y="4490720"/>
                      </a:cubicBezTo>
                      <a:cubicBezTo>
                        <a:pt x="4236720" y="4518660"/>
                        <a:pt x="4169411" y="4542790"/>
                        <a:pt x="4105911" y="4573270"/>
                      </a:cubicBezTo>
                      <a:cubicBezTo>
                        <a:pt x="3989070" y="4629150"/>
                        <a:pt x="3863341" y="4638040"/>
                        <a:pt x="3737611" y="4643120"/>
                      </a:cubicBezTo>
                      <a:cubicBezTo>
                        <a:pt x="3689351" y="4645660"/>
                        <a:pt x="3639820" y="4641850"/>
                        <a:pt x="3591561" y="4645660"/>
                      </a:cubicBezTo>
                      <a:cubicBezTo>
                        <a:pt x="3567431" y="4646930"/>
                        <a:pt x="3544570" y="4658360"/>
                        <a:pt x="3521711" y="4663440"/>
                      </a:cubicBezTo>
                      <a:cubicBezTo>
                        <a:pt x="3511551" y="4665980"/>
                        <a:pt x="3501391" y="4664710"/>
                        <a:pt x="3489961" y="4665980"/>
                      </a:cubicBezTo>
                      <a:cubicBezTo>
                        <a:pt x="3474720" y="4667250"/>
                        <a:pt x="3459481" y="4671060"/>
                        <a:pt x="3444241" y="4669790"/>
                      </a:cubicBezTo>
                      <a:cubicBezTo>
                        <a:pt x="3429000" y="4667250"/>
                        <a:pt x="3418841" y="4662170"/>
                        <a:pt x="3416300" y="466217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 l="-10249" t="26" r="-10338" b="-17"/>
                  </a:stretch>
                </a:blipFill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1603"/>
            <a:stretch>
              <a:fillRect/>
            </a:stretch>
          </p:blipFill>
          <p:spPr>
            <a:xfrm>
              <a:off x="332509" y="63941"/>
              <a:ext cx="4386594" cy="1415439"/>
            </a:xfrm>
            <a:prstGeom prst="rect">
              <a:avLst/>
            </a:prstGeom>
          </p:spPr>
        </p:pic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836E5058-9522-4641-8B07-322F04FEF096}"/>
              </a:ext>
            </a:extLst>
          </p:cNvPr>
          <p:cNvGrpSpPr/>
          <p:nvPr/>
        </p:nvGrpSpPr>
        <p:grpSpPr>
          <a:xfrm>
            <a:off x="-28902" y="9605071"/>
            <a:ext cx="18316902" cy="698938"/>
            <a:chOff x="0" y="0"/>
            <a:chExt cx="2302962" cy="242350"/>
          </a:xfrm>
          <a:solidFill>
            <a:schemeClr val="accent3"/>
          </a:solidFill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878CA428-C294-44FD-91C8-1788F5B25ADD}"/>
                </a:ext>
              </a:extLst>
            </p:cNvPr>
            <p:cNvSpPr/>
            <p:nvPr/>
          </p:nvSpPr>
          <p:spPr>
            <a:xfrm>
              <a:off x="0" y="0"/>
              <a:ext cx="2302962" cy="242350"/>
            </a:xfrm>
            <a:custGeom>
              <a:avLst/>
              <a:gdLst/>
              <a:ahLst/>
              <a:cxnLst/>
              <a:rect l="l" t="t" r="r" b="b"/>
              <a:pathLst>
                <a:path w="2302962" h="242350">
                  <a:moveTo>
                    <a:pt x="0" y="0"/>
                  </a:moveTo>
                  <a:lnTo>
                    <a:pt x="2302962" y="0"/>
                  </a:lnTo>
                  <a:lnTo>
                    <a:pt x="2302962" y="242350"/>
                  </a:lnTo>
                  <a:lnTo>
                    <a:pt x="0" y="2423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A222245-4C00-4C80-BAAD-DB8AAB889A70}"/>
              </a:ext>
            </a:extLst>
          </p:cNvPr>
          <p:cNvSpPr txBox="1"/>
          <p:nvPr/>
        </p:nvSpPr>
        <p:spPr>
          <a:xfrm>
            <a:off x="3429000" y="975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KONTAKT@INKUBATORPS.PL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36E1D3-9D95-425A-8727-9E548E378E29}"/>
              </a:ext>
            </a:extLst>
          </p:cNvPr>
          <p:cNvSpPr txBox="1"/>
          <p:nvPr/>
        </p:nvSpPr>
        <p:spPr>
          <a:xfrm>
            <a:off x="566985" y="9753600"/>
            <a:ext cx="24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www.inkubatorps.pl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C54528A-31B6-40A8-B851-AB1A592D7276}"/>
              </a:ext>
            </a:extLst>
          </p:cNvPr>
          <p:cNvSpPr txBox="1"/>
          <p:nvPr/>
        </p:nvSpPr>
        <p:spPr>
          <a:xfrm>
            <a:off x="6934200" y="975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M. 511 214 087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47A75315-0EF4-4AAE-A8B3-AF40934A5192}"/>
              </a:ext>
            </a:extLst>
          </p:cNvPr>
          <p:cNvSpPr txBox="1"/>
          <p:nvPr/>
        </p:nvSpPr>
        <p:spPr>
          <a:xfrm>
            <a:off x="0" y="586107"/>
            <a:ext cx="18253364" cy="1914425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400" dirty="0">
                <a:solidFill>
                  <a:srgbClr val="C9E265"/>
                </a:solidFill>
                <a:latin typeface="Antonio Bold Bold"/>
              </a:rPr>
              <a:t>INKUBATOR  DZIAŁALNOŚCI SPOŁECZNEJ </a:t>
            </a:r>
          </a:p>
          <a:p>
            <a:pPr algn="ctr">
              <a:lnSpc>
                <a:spcPts val="7000"/>
              </a:lnSpc>
            </a:pPr>
            <a:r>
              <a:rPr lang="pl-PL" sz="4400" dirty="0">
                <a:solidFill>
                  <a:srgbClr val="008037"/>
                </a:solidFill>
                <a:latin typeface="Antonio Bold Bold"/>
              </a:rPr>
              <a:t>TWÓJ POMYSŁ – NASZE WSPARCIE!</a:t>
            </a:r>
            <a:endParaRPr lang="en-US" sz="4400" dirty="0">
              <a:solidFill>
                <a:srgbClr val="C9E265"/>
              </a:solidFill>
              <a:latin typeface="Antonio Bold Bold"/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4873BB79-530C-43C5-AC4C-A04850E12FD8}"/>
              </a:ext>
            </a:extLst>
          </p:cNvPr>
          <p:cNvSpPr/>
          <p:nvPr/>
        </p:nvSpPr>
        <p:spPr>
          <a:xfrm>
            <a:off x="-62345" y="2768191"/>
            <a:ext cx="1828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pl-PL" sz="5400" b="1" spc="125" dirty="0">
                <a:solidFill>
                  <a:srgbClr val="000000"/>
                </a:solidFill>
                <a:latin typeface="Bebas Neue"/>
              </a:rPr>
            </a:br>
            <a:endParaRPr lang="en-US" sz="5400" b="1" spc="125" dirty="0">
              <a:solidFill>
                <a:srgbClr val="000000"/>
              </a:solidFill>
              <a:latin typeface="Bebas Neue Bold"/>
            </a:endParaRPr>
          </a:p>
          <a:p>
            <a:pPr marL="323758" lvl="1" algn="ctr"/>
            <a:br>
              <a:rPr lang="pl-PL" sz="4400" spc="125" dirty="0">
                <a:solidFill>
                  <a:srgbClr val="000000"/>
                </a:solidFill>
                <a:latin typeface="Bebas Neue"/>
              </a:rPr>
            </a:br>
            <a:r>
              <a:rPr lang="pl-PL" sz="4400" b="1" spc="125" dirty="0">
                <a:solidFill>
                  <a:srgbClr val="000000"/>
                </a:solidFill>
                <a:latin typeface="Bebas Neue"/>
              </a:rPr>
              <a:t>OD POMYSŁU DO REALIZACJI</a:t>
            </a:r>
          </a:p>
          <a:p>
            <a:pPr marL="323758" lvl="1" algn="ctr"/>
            <a:r>
              <a:rPr lang="pl-PL" sz="4400" b="1" spc="125" dirty="0">
                <a:solidFill>
                  <a:srgbClr val="000000"/>
                </a:solidFill>
                <a:latin typeface="Bebas Neue"/>
              </a:rPr>
              <a:t>PRZY WSPARCIU inkubatora PRZEDSIĘBIORCZOŚCI SPOŁECZNEJ</a:t>
            </a:r>
            <a:endParaRPr lang="en-US" sz="4400" spc="125" dirty="0">
              <a:solidFill>
                <a:srgbClr val="000000"/>
              </a:solidFill>
              <a:latin typeface="Bebas Neue"/>
            </a:endParaRPr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A544F044-FAD3-43CA-9499-4862027B44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999"/>
          </a:blip>
          <a:srcRect t="9571" b="29548"/>
          <a:stretch/>
        </p:blipFill>
        <p:spPr>
          <a:xfrm>
            <a:off x="-93518" y="1989173"/>
            <a:ext cx="18350346" cy="79879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3335047E-F401-4E5F-8815-C984F695E060}"/>
              </a:ext>
            </a:extLst>
          </p:cNvPr>
          <p:cNvGrpSpPr/>
          <p:nvPr/>
        </p:nvGrpSpPr>
        <p:grpSpPr>
          <a:xfrm>
            <a:off x="0" y="1"/>
            <a:ext cx="18288000" cy="2650623"/>
            <a:chOff x="0" y="1"/>
            <a:chExt cx="18288000" cy="2650623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1"/>
              <a:ext cx="18288000" cy="1584553"/>
              <a:chOff x="0" y="0"/>
              <a:chExt cx="2302962" cy="24235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302962" cy="242350"/>
              </a:xfrm>
              <a:custGeom>
                <a:avLst/>
                <a:gdLst/>
                <a:ahLst/>
                <a:cxnLst/>
                <a:rect l="l" t="t" r="r" b="b"/>
                <a:pathLst>
                  <a:path w="2302962" h="242350">
                    <a:moveTo>
                      <a:pt x="0" y="0"/>
                    </a:moveTo>
                    <a:lnTo>
                      <a:pt x="2302962" y="0"/>
                    </a:lnTo>
                    <a:lnTo>
                      <a:pt x="2302962" y="242350"/>
                    </a:lnTo>
                    <a:lnTo>
                      <a:pt x="0" y="242350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D367B826-7144-4B9D-A20B-B29D495C2D49}"/>
                </a:ext>
              </a:extLst>
            </p:cNvPr>
            <p:cNvGrpSpPr/>
            <p:nvPr/>
          </p:nvGrpSpPr>
          <p:grpSpPr>
            <a:xfrm>
              <a:off x="14935200" y="230246"/>
              <a:ext cx="2476500" cy="2420378"/>
              <a:chOff x="14138917" y="-172478"/>
              <a:chExt cx="3120383" cy="3048159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>
              <a:xfrm>
                <a:off x="14138917" y="-172478"/>
                <a:ext cx="3120383" cy="3048159"/>
                <a:chOff x="0" y="0"/>
                <a:chExt cx="4828540" cy="471678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-7620"/>
                  <a:ext cx="4833620" cy="4726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3620" h="4726940">
                      <a:moveTo>
                        <a:pt x="3416300" y="4662170"/>
                      </a:moveTo>
                      <a:cubicBezTo>
                        <a:pt x="3388360" y="4669790"/>
                        <a:pt x="3366770" y="4679950"/>
                        <a:pt x="3345180" y="4682490"/>
                      </a:cubicBezTo>
                      <a:cubicBezTo>
                        <a:pt x="3223260" y="4692650"/>
                        <a:pt x="3102610" y="4702810"/>
                        <a:pt x="2980690" y="4711700"/>
                      </a:cubicBezTo>
                      <a:cubicBezTo>
                        <a:pt x="2918460" y="4715510"/>
                        <a:pt x="2856230" y="4719320"/>
                        <a:pt x="2794000" y="4720590"/>
                      </a:cubicBezTo>
                      <a:cubicBezTo>
                        <a:pt x="2726690" y="4723130"/>
                        <a:pt x="2659380" y="4726940"/>
                        <a:pt x="2593340" y="4724400"/>
                      </a:cubicBezTo>
                      <a:cubicBezTo>
                        <a:pt x="2529840" y="4723130"/>
                        <a:pt x="2466340" y="4719320"/>
                        <a:pt x="2405380" y="4707890"/>
                      </a:cubicBezTo>
                      <a:cubicBezTo>
                        <a:pt x="2326640" y="4693920"/>
                        <a:pt x="2246630" y="4693920"/>
                        <a:pt x="2169160" y="4681220"/>
                      </a:cubicBezTo>
                      <a:cubicBezTo>
                        <a:pt x="1967230" y="4648200"/>
                        <a:pt x="1761490" y="4657090"/>
                        <a:pt x="1558290" y="4643120"/>
                      </a:cubicBezTo>
                      <a:cubicBezTo>
                        <a:pt x="1443990" y="4635500"/>
                        <a:pt x="1329690" y="4617720"/>
                        <a:pt x="1215390" y="4602480"/>
                      </a:cubicBezTo>
                      <a:cubicBezTo>
                        <a:pt x="1085850" y="4585970"/>
                        <a:pt x="956310" y="4566920"/>
                        <a:pt x="825500" y="4549140"/>
                      </a:cubicBezTo>
                      <a:cubicBezTo>
                        <a:pt x="730250" y="4536440"/>
                        <a:pt x="633730" y="4523740"/>
                        <a:pt x="538480" y="4511040"/>
                      </a:cubicBezTo>
                      <a:cubicBezTo>
                        <a:pt x="535940" y="4511040"/>
                        <a:pt x="533400" y="4509770"/>
                        <a:pt x="530860" y="4509770"/>
                      </a:cubicBezTo>
                      <a:cubicBezTo>
                        <a:pt x="450850" y="4475479"/>
                        <a:pt x="365760" y="4448810"/>
                        <a:pt x="292100" y="4404360"/>
                      </a:cubicBezTo>
                      <a:cubicBezTo>
                        <a:pt x="167640" y="4328160"/>
                        <a:pt x="114300" y="4206240"/>
                        <a:pt x="109220" y="4062730"/>
                      </a:cubicBezTo>
                      <a:cubicBezTo>
                        <a:pt x="107950" y="4013200"/>
                        <a:pt x="101600" y="3964940"/>
                        <a:pt x="101600" y="3915410"/>
                      </a:cubicBezTo>
                      <a:cubicBezTo>
                        <a:pt x="102870" y="3846830"/>
                        <a:pt x="107950" y="3779520"/>
                        <a:pt x="111760" y="3712210"/>
                      </a:cubicBezTo>
                      <a:cubicBezTo>
                        <a:pt x="121920" y="3511550"/>
                        <a:pt x="127000" y="3310890"/>
                        <a:pt x="111760" y="3110230"/>
                      </a:cubicBezTo>
                      <a:cubicBezTo>
                        <a:pt x="97790" y="2929890"/>
                        <a:pt x="85090" y="2750820"/>
                        <a:pt x="71120" y="2570480"/>
                      </a:cubicBezTo>
                      <a:cubicBezTo>
                        <a:pt x="62230" y="2454910"/>
                        <a:pt x="50800" y="2340610"/>
                        <a:pt x="43180" y="2225040"/>
                      </a:cubicBezTo>
                      <a:cubicBezTo>
                        <a:pt x="38100" y="2148840"/>
                        <a:pt x="39370" y="2071370"/>
                        <a:pt x="34290" y="1995170"/>
                      </a:cubicBezTo>
                      <a:cubicBezTo>
                        <a:pt x="31750" y="1951990"/>
                        <a:pt x="17780" y="1910080"/>
                        <a:pt x="16510" y="1866900"/>
                      </a:cubicBezTo>
                      <a:cubicBezTo>
                        <a:pt x="11430" y="1762760"/>
                        <a:pt x="10160" y="1657350"/>
                        <a:pt x="7620" y="1551940"/>
                      </a:cubicBezTo>
                      <a:cubicBezTo>
                        <a:pt x="6350" y="1511300"/>
                        <a:pt x="0" y="1470660"/>
                        <a:pt x="1270" y="1430020"/>
                      </a:cubicBezTo>
                      <a:cubicBezTo>
                        <a:pt x="2540" y="1366520"/>
                        <a:pt x="10160" y="1303020"/>
                        <a:pt x="11430" y="1239520"/>
                      </a:cubicBezTo>
                      <a:cubicBezTo>
                        <a:pt x="12700" y="1165860"/>
                        <a:pt x="5080" y="1092200"/>
                        <a:pt x="7620" y="1019810"/>
                      </a:cubicBezTo>
                      <a:cubicBezTo>
                        <a:pt x="7620" y="949960"/>
                        <a:pt x="16510" y="881380"/>
                        <a:pt x="25400" y="811530"/>
                      </a:cubicBezTo>
                      <a:cubicBezTo>
                        <a:pt x="27940" y="787400"/>
                        <a:pt x="45720" y="765810"/>
                        <a:pt x="50800" y="741680"/>
                      </a:cubicBezTo>
                      <a:cubicBezTo>
                        <a:pt x="72390" y="622300"/>
                        <a:pt x="95250" y="502920"/>
                        <a:pt x="151130" y="392430"/>
                      </a:cubicBezTo>
                      <a:cubicBezTo>
                        <a:pt x="163830" y="368300"/>
                        <a:pt x="184150" y="346710"/>
                        <a:pt x="203200" y="327660"/>
                      </a:cubicBezTo>
                      <a:cubicBezTo>
                        <a:pt x="209550" y="321310"/>
                        <a:pt x="224790" y="325120"/>
                        <a:pt x="228600" y="325120"/>
                      </a:cubicBezTo>
                      <a:cubicBezTo>
                        <a:pt x="237490" y="308610"/>
                        <a:pt x="242570" y="292100"/>
                        <a:pt x="252730" y="284480"/>
                      </a:cubicBezTo>
                      <a:cubicBezTo>
                        <a:pt x="307340" y="242570"/>
                        <a:pt x="364490" y="212090"/>
                        <a:pt x="435610" y="204470"/>
                      </a:cubicBezTo>
                      <a:cubicBezTo>
                        <a:pt x="488950" y="198120"/>
                        <a:pt x="541020" y="175260"/>
                        <a:pt x="594360" y="162560"/>
                      </a:cubicBezTo>
                      <a:cubicBezTo>
                        <a:pt x="659130" y="147320"/>
                        <a:pt x="723900" y="129540"/>
                        <a:pt x="791210" y="120650"/>
                      </a:cubicBezTo>
                      <a:cubicBezTo>
                        <a:pt x="852170" y="113030"/>
                        <a:pt x="910590" y="96520"/>
                        <a:pt x="972820" y="91440"/>
                      </a:cubicBezTo>
                      <a:cubicBezTo>
                        <a:pt x="1036320" y="86360"/>
                        <a:pt x="1099820" y="71120"/>
                        <a:pt x="1164590" y="66040"/>
                      </a:cubicBezTo>
                      <a:cubicBezTo>
                        <a:pt x="1339850" y="53340"/>
                        <a:pt x="1516380" y="44450"/>
                        <a:pt x="1691640" y="34290"/>
                      </a:cubicBezTo>
                      <a:cubicBezTo>
                        <a:pt x="1734820" y="31750"/>
                        <a:pt x="1778000" y="34290"/>
                        <a:pt x="1821180" y="35560"/>
                      </a:cubicBezTo>
                      <a:cubicBezTo>
                        <a:pt x="1842770" y="36830"/>
                        <a:pt x="1864360" y="41910"/>
                        <a:pt x="1887220" y="44450"/>
                      </a:cubicBezTo>
                      <a:cubicBezTo>
                        <a:pt x="1897380" y="45720"/>
                        <a:pt x="1907540" y="41910"/>
                        <a:pt x="1917700" y="41910"/>
                      </a:cubicBezTo>
                      <a:cubicBezTo>
                        <a:pt x="1948180" y="41910"/>
                        <a:pt x="1979930" y="41910"/>
                        <a:pt x="2010410" y="40640"/>
                      </a:cubicBezTo>
                      <a:cubicBezTo>
                        <a:pt x="2068830" y="38100"/>
                        <a:pt x="2128520" y="31750"/>
                        <a:pt x="2186940" y="31750"/>
                      </a:cubicBezTo>
                      <a:cubicBezTo>
                        <a:pt x="2244090" y="31750"/>
                        <a:pt x="2301240" y="35560"/>
                        <a:pt x="2358390" y="38100"/>
                      </a:cubicBezTo>
                      <a:lnTo>
                        <a:pt x="2404110" y="38100"/>
                      </a:lnTo>
                      <a:cubicBezTo>
                        <a:pt x="2473960" y="35560"/>
                        <a:pt x="2542540" y="35560"/>
                        <a:pt x="2612390" y="31750"/>
                      </a:cubicBezTo>
                      <a:cubicBezTo>
                        <a:pt x="2679700" y="27940"/>
                        <a:pt x="2745740" y="19050"/>
                        <a:pt x="2813050" y="15240"/>
                      </a:cubicBezTo>
                      <a:cubicBezTo>
                        <a:pt x="2844800" y="12700"/>
                        <a:pt x="2877820" y="12700"/>
                        <a:pt x="2909570" y="19050"/>
                      </a:cubicBezTo>
                      <a:cubicBezTo>
                        <a:pt x="2957830" y="27940"/>
                        <a:pt x="3003550" y="33020"/>
                        <a:pt x="3051810" y="19050"/>
                      </a:cubicBezTo>
                      <a:cubicBezTo>
                        <a:pt x="3069590" y="13970"/>
                        <a:pt x="3092450" y="22860"/>
                        <a:pt x="3112770" y="25400"/>
                      </a:cubicBezTo>
                      <a:cubicBezTo>
                        <a:pt x="3121660" y="26670"/>
                        <a:pt x="3131820" y="29210"/>
                        <a:pt x="3136900" y="25400"/>
                      </a:cubicBezTo>
                      <a:cubicBezTo>
                        <a:pt x="3171190" y="0"/>
                        <a:pt x="3202940" y="6350"/>
                        <a:pt x="3235960" y="27940"/>
                      </a:cubicBezTo>
                      <a:cubicBezTo>
                        <a:pt x="3239770" y="30480"/>
                        <a:pt x="3249930" y="24130"/>
                        <a:pt x="3257550" y="24130"/>
                      </a:cubicBezTo>
                      <a:cubicBezTo>
                        <a:pt x="3288030" y="24130"/>
                        <a:pt x="3318510" y="24130"/>
                        <a:pt x="3350260" y="25400"/>
                      </a:cubicBezTo>
                      <a:cubicBezTo>
                        <a:pt x="3373120" y="26670"/>
                        <a:pt x="3394710" y="34290"/>
                        <a:pt x="3417570" y="36830"/>
                      </a:cubicBezTo>
                      <a:cubicBezTo>
                        <a:pt x="3467100" y="43180"/>
                        <a:pt x="3517900" y="53340"/>
                        <a:pt x="3568700" y="53340"/>
                      </a:cubicBezTo>
                      <a:cubicBezTo>
                        <a:pt x="3663950" y="54610"/>
                        <a:pt x="3759200" y="58420"/>
                        <a:pt x="3853180" y="78740"/>
                      </a:cubicBezTo>
                      <a:cubicBezTo>
                        <a:pt x="3940809" y="97790"/>
                        <a:pt x="4030980" y="97790"/>
                        <a:pt x="4119880" y="113030"/>
                      </a:cubicBezTo>
                      <a:cubicBezTo>
                        <a:pt x="4173220" y="121920"/>
                        <a:pt x="4227830" y="138430"/>
                        <a:pt x="4273550" y="165100"/>
                      </a:cubicBezTo>
                      <a:cubicBezTo>
                        <a:pt x="4323080" y="193040"/>
                        <a:pt x="4361180" y="238760"/>
                        <a:pt x="4405630" y="276860"/>
                      </a:cubicBezTo>
                      <a:cubicBezTo>
                        <a:pt x="4422139" y="290830"/>
                        <a:pt x="4446270" y="300990"/>
                        <a:pt x="4457700" y="318770"/>
                      </a:cubicBezTo>
                      <a:cubicBezTo>
                        <a:pt x="4490720" y="367030"/>
                        <a:pt x="4519930" y="417830"/>
                        <a:pt x="4549140" y="468630"/>
                      </a:cubicBezTo>
                      <a:cubicBezTo>
                        <a:pt x="4570730" y="505460"/>
                        <a:pt x="4592320" y="543560"/>
                        <a:pt x="4608830" y="581660"/>
                      </a:cubicBezTo>
                      <a:cubicBezTo>
                        <a:pt x="4626610" y="626110"/>
                        <a:pt x="4640580" y="671830"/>
                        <a:pt x="4654550" y="718820"/>
                      </a:cubicBezTo>
                      <a:cubicBezTo>
                        <a:pt x="4676140" y="792480"/>
                        <a:pt x="4701540" y="866140"/>
                        <a:pt x="4715510" y="942340"/>
                      </a:cubicBezTo>
                      <a:cubicBezTo>
                        <a:pt x="4735830" y="1049020"/>
                        <a:pt x="4745990" y="1158240"/>
                        <a:pt x="4761230" y="1266190"/>
                      </a:cubicBezTo>
                      <a:cubicBezTo>
                        <a:pt x="4766310" y="1301750"/>
                        <a:pt x="4772660" y="1337310"/>
                        <a:pt x="4775200" y="1372870"/>
                      </a:cubicBezTo>
                      <a:cubicBezTo>
                        <a:pt x="4782820" y="1474470"/>
                        <a:pt x="4787900" y="1574800"/>
                        <a:pt x="4794250" y="1676400"/>
                      </a:cubicBezTo>
                      <a:cubicBezTo>
                        <a:pt x="4803140" y="1802130"/>
                        <a:pt x="4815840" y="1926590"/>
                        <a:pt x="4822190" y="2052320"/>
                      </a:cubicBezTo>
                      <a:cubicBezTo>
                        <a:pt x="4828540" y="2172970"/>
                        <a:pt x="4833620" y="2294890"/>
                        <a:pt x="4831080" y="2416810"/>
                      </a:cubicBezTo>
                      <a:cubicBezTo>
                        <a:pt x="4827270" y="2620010"/>
                        <a:pt x="4817110" y="2821940"/>
                        <a:pt x="4806950" y="3025140"/>
                      </a:cubicBezTo>
                      <a:cubicBezTo>
                        <a:pt x="4800600" y="3150870"/>
                        <a:pt x="4791710" y="3275330"/>
                        <a:pt x="4779010" y="3399790"/>
                      </a:cubicBezTo>
                      <a:cubicBezTo>
                        <a:pt x="4766310" y="3524250"/>
                        <a:pt x="4747260" y="3647440"/>
                        <a:pt x="4733290" y="3771900"/>
                      </a:cubicBezTo>
                      <a:cubicBezTo>
                        <a:pt x="4723130" y="3858260"/>
                        <a:pt x="4720590" y="3944620"/>
                        <a:pt x="4709160" y="4029710"/>
                      </a:cubicBezTo>
                      <a:cubicBezTo>
                        <a:pt x="4699000" y="4107180"/>
                        <a:pt x="4660900" y="4175760"/>
                        <a:pt x="4610100" y="4232910"/>
                      </a:cubicBezTo>
                      <a:cubicBezTo>
                        <a:pt x="4568191" y="4281170"/>
                        <a:pt x="4535170" y="4335780"/>
                        <a:pt x="4491991" y="4382770"/>
                      </a:cubicBezTo>
                      <a:cubicBezTo>
                        <a:pt x="4453891" y="4424679"/>
                        <a:pt x="4411981" y="4466590"/>
                        <a:pt x="4345941" y="4467860"/>
                      </a:cubicBezTo>
                      <a:cubicBezTo>
                        <a:pt x="4330700" y="4467860"/>
                        <a:pt x="4316731" y="4483100"/>
                        <a:pt x="4301491" y="4490720"/>
                      </a:cubicBezTo>
                      <a:cubicBezTo>
                        <a:pt x="4236720" y="4518660"/>
                        <a:pt x="4169411" y="4542790"/>
                        <a:pt x="4105911" y="4573270"/>
                      </a:cubicBezTo>
                      <a:cubicBezTo>
                        <a:pt x="3989070" y="4629150"/>
                        <a:pt x="3863341" y="4638040"/>
                        <a:pt x="3737611" y="4643120"/>
                      </a:cubicBezTo>
                      <a:cubicBezTo>
                        <a:pt x="3689351" y="4645660"/>
                        <a:pt x="3639820" y="4641850"/>
                        <a:pt x="3591561" y="4645660"/>
                      </a:cubicBezTo>
                      <a:cubicBezTo>
                        <a:pt x="3567431" y="4646930"/>
                        <a:pt x="3544570" y="4658360"/>
                        <a:pt x="3521711" y="4663440"/>
                      </a:cubicBezTo>
                      <a:cubicBezTo>
                        <a:pt x="3511551" y="4665980"/>
                        <a:pt x="3501391" y="4664710"/>
                        <a:pt x="3489961" y="4665980"/>
                      </a:cubicBezTo>
                      <a:cubicBezTo>
                        <a:pt x="3474720" y="4667250"/>
                        <a:pt x="3459481" y="4671060"/>
                        <a:pt x="3444241" y="4669790"/>
                      </a:cubicBezTo>
                      <a:cubicBezTo>
                        <a:pt x="3429000" y="4667250"/>
                        <a:pt x="3418841" y="4662170"/>
                        <a:pt x="3416300" y="4662170"/>
                      </a:cubicBezTo>
                      <a:close/>
                    </a:path>
                  </a:pathLst>
                </a:custGeom>
                <a:solidFill>
                  <a:srgbClr val="C9E265"/>
                </a:solidFill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6" name="Group 6"/>
              <p:cNvGrpSpPr>
                <a:grpSpLocks noChangeAspect="1"/>
              </p:cNvGrpSpPr>
              <p:nvPr/>
            </p:nvGrpSpPr>
            <p:grpSpPr>
              <a:xfrm>
                <a:off x="14325600" y="-6870"/>
                <a:ext cx="2807124" cy="2742151"/>
                <a:chOff x="0" y="0"/>
                <a:chExt cx="4828540" cy="471678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-7620"/>
                  <a:ext cx="4833620" cy="4726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3620" h="4726940">
                      <a:moveTo>
                        <a:pt x="3416300" y="4662170"/>
                      </a:moveTo>
                      <a:cubicBezTo>
                        <a:pt x="3388360" y="4669790"/>
                        <a:pt x="3366770" y="4679950"/>
                        <a:pt x="3345180" y="4682490"/>
                      </a:cubicBezTo>
                      <a:cubicBezTo>
                        <a:pt x="3223260" y="4692650"/>
                        <a:pt x="3102610" y="4702810"/>
                        <a:pt x="2980690" y="4711700"/>
                      </a:cubicBezTo>
                      <a:cubicBezTo>
                        <a:pt x="2918460" y="4715510"/>
                        <a:pt x="2856230" y="4719320"/>
                        <a:pt x="2794000" y="4720590"/>
                      </a:cubicBezTo>
                      <a:cubicBezTo>
                        <a:pt x="2726690" y="4723130"/>
                        <a:pt x="2659380" y="4726940"/>
                        <a:pt x="2593340" y="4724400"/>
                      </a:cubicBezTo>
                      <a:cubicBezTo>
                        <a:pt x="2529840" y="4723130"/>
                        <a:pt x="2466340" y="4719320"/>
                        <a:pt x="2405380" y="4707890"/>
                      </a:cubicBezTo>
                      <a:cubicBezTo>
                        <a:pt x="2326640" y="4693920"/>
                        <a:pt x="2246630" y="4693920"/>
                        <a:pt x="2169160" y="4681220"/>
                      </a:cubicBezTo>
                      <a:cubicBezTo>
                        <a:pt x="1967230" y="4648200"/>
                        <a:pt x="1761490" y="4657090"/>
                        <a:pt x="1558290" y="4643120"/>
                      </a:cubicBezTo>
                      <a:cubicBezTo>
                        <a:pt x="1443990" y="4635500"/>
                        <a:pt x="1329690" y="4617720"/>
                        <a:pt x="1215390" y="4602480"/>
                      </a:cubicBezTo>
                      <a:cubicBezTo>
                        <a:pt x="1085850" y="4585970"/>
                        <a:pt x="956310" y="4566920"/>
                        <a:pt x="825500" y="4549140"/>
                      </a:cubicBezTo>
                      <a:cubicBezTo>
                        <a:pt x="730250" y="4536440"/>
                        <a:pt x="633730" y="4523740"/>
                        <a:pt x="538480" y="4511040"/>
                      </a:cubicBezTo>
                      <a:cubicBezTo>
                        <a:pt x="535940" y="4511040"/>
                        <a:pt x="533400" y="4509770"/>
                        <a:pt x="530860" y="4509770"/>
                      </a:cubicBezTo>
                      <a:cubicBezTo>
                        <a:pt x="450850" y="4475479"/>
                        <a:pt x="365760" y="4448810"/>
                        <a:pt x="292100" y="4404360"/>
                      </a:cubicBezTo>
                      <a:cubicBezTo>
                        <a:pt x="167640" y="4328160"/>
                        <a:pt x="114300" y="4206240"/>
                        <a:pt x="109220" y="4062730"/>
                      </a:cubicBezTo>
                      <a:cubicBezTo>
                        <a:pt x="107950" y="4013200"/>
                        <a:pt x="101600" y="3964940"/>
                        <a:pt x="101600" y="3915410"/>
                      </a:cubicBezTo>
                      <a:cubicBezTo>
                        <a:pt x="102870" y="3846830"/>
                        <a:pt x="107950" y="3779520"/>
                        <a:pt x="111760" y="3712210"/>
                      </a:cubicBezTo>
                      <a:cubicBezTo>
                        <a:pt x="121920" y="3511550"/>
                        <a:pt x="127000" y="3310890"/>
                        <a:pt x="111760" y="3110230"/>
                      </a:cubicBezTo>
                      <a:cubicBezTo>
                        <a:pt x="97790" y="2929890"/>
                        <a:pt x="85090" y="2750820"/>
                        <a:pt x="71120" y="2570480"/>
                      </a:cubicBezTo>
                      <a:cubicBezTo>
                        <a:pt x="62230" y="2454910"/>
                        <a:pt x="50800" y="2340610"/>
                        <a:pt x="43180" y="2225040"/>
                      </a:cubicBezTo>
                      <a:cubicBezTo>
                        <a:pt x="38100" y="2148840"/>
                        <a:pt x="39370" y="2071370"/>
                        <a:pt x="34290" y="1995170"/>
                      </a:cubicBezTo>
                      <a:cubicBezTo>
                        <a:pt x="31750" y="1951990"/>
                        <a:pt x="17780" y="1910080"/>
                        <a:pt x="16510" y="1866900"/>
                      </a:cubicBezTo>
                      <a:cubicBezTo>
                        <a:pt x="11430" y="1762760"/>
                        <a:pt x="10160" y="1657350"/>
                        <a:pt x="7620" y="1551940"/>
                      </a:cubicBezTo>
                      <a:cubicBezTo>
                        <a:pt x="6350" y="1511300"/>
                        <a:pt x="0" y="1470660"/>
                        <a:pt x="1270" y="1430020"/>
                      </a:cubicBezTo>
                      <a:cubicBezTo>
                        <a:pt x="2540" y="1366520"/>
                        <a:pt x="10160" y="1303020"/>
                        <a:pt x="11430" y="1239520"/>
                      </a:cubicBezTo>
                      <a:cubicBezTo>
                        <a:pt x="12700" y="1165860"/>
                        <a:pt x="5080" y="1092200"/>
                        <a:pt x="7620" y="1019810"/>
                      </a:cubicBezTo>
                      <a:cubicBezTo>
                        <a:pt x="7620" y="949960"/>
                        <a:pt x="16510" y="881380"/>
                        <a:pt x="25400" y="811530"/>
                      </a:cubicBezTo>
                      <a:cubicBezTo>
                        <a:pt x="27940" y="787400"/>
                        <a:pt x="45720" y="765810"/>
                        <a:pt x="50800" y="741680"/>
                      </a:cubicBezTo>
                      <a:cubicBezTo>
                        <a:pt x="72390" y="622300"/>
                        <a:pt x="95250" y="502920"/>
                        <a:pt x="151130" y="392430"/>
                      </a:cubicBezTo>
                      <a:cubicBezTo>
                        <a:pt x="163830" y="368300"/>
                        <a:pt x="184150" y="346710"/>
                        <a:pt x="203200" y="327660"/>
                      </a:cubicBezTo>
                      <a:cubicBezTo>
                        <a:pt x="209550" y="321310"/>
                        <a:pt x="224790" y="325120"/>
                        <a:pt x="228600" y="325120"/>
                      </a:cubicBezTo>
                      <a:cubicBezTo>
                        <a:pt x="237490" y="308610"/>
                        <a:pt x="242570" y="292100"/>
                        <a:pt x="252730" y="284480"/>
                      </a:cubicBezTo>
                      <a:cubicBezTo>
                        <a:pt x="307340" y="242570"/>
                        <a:pt x="364490" y="212090"/>
                        <a:pt x="435610" y="204470"/>
                      </a:cubicBezTo>
                      <a:cubicBezTo>
                        <a:pt x="488950" y="198120"/>
                        <a:pt x="541020" y="175260"/>
                        <a:pt x="594360" y="162560"/>
                      </a:cubicBezTo>
                      <a:cubicBezTo>
                        <a:pt x="659130" y="147320"/>
                        <a:pt x="723900" y="129540"/>
                        <a:pt x="791210" y="120650"/>
                      </a:cubicBezTo>
                      <a:cubicBezTo>
                        <a:pt x="852170" y="113030"/>
                        <a:pt x="910590" y="96520"/>
                        <a:pt x="972820" y="91440"/>
                      </a:cubicBezTo>
                      <a:cubicBezTo>
                        <a:pt x="1036320" y="86360"/>
                        <a:pt x="1099820" y="71120"/>
                        <a:pt x="1164590" y="66040"/>
                      </a:cubicBezTo>
                      <a:cubicBezTo>
                        <a:pt x="1339850" y="53340"/>
                        <a:pt x="1516380" y="44450"/>
                        <a:pt x="1691640" y="34290"/>
                      </a:cubicBezTo>
                      <a:cubicBezTo>
                        <a:pt x="1734820" y="31750"/>
                        <a:pt x="1778000" y="34290"/>
                        <a:pt x="1821180" y="35560"/>
                      </a:cubicBezTo>
                      <a:cubicBezTo>
                        <a:pt x="1842770" y="36830"/>
                        <a:pt x="1864360" y="41910"/>
                        <a:pt x="1887220" y="44450"/>
                      </a:cubicBezTo>
                      <a:cubicBezTo>
                        <a:pt x="1897380" y="45720"/>
                        <a:pt x="1907540" y="41910"/>
                        <a:pt x="1917700" y="41910"/>
                      </a:cubicBezTo>
                      <a:cubicBezTo>
                        <a:pt x="1948180" y="41910"/>
                        <a:pt x="1979930" y="41910"/>
                        <a:pt x="2010410" y="40640"/>
                      </a:cubicBezTo>
                      <a:cubicBezTo>
                        <a:pt x="2068830" y="38100"/>
                        <a:pt x="2128520" y="31750"/>
                        <a:pt x="2186940" y="31750"/>
                      </a:cubicBezTo>
                      <a:cubicBezTo>
                        <a:pt x="2244090" y="31750"/>
                        <a:pt x="2301240" y="35560"/>
                        <a:pt x="2358390" y="38100"/>
                      </a:cubicBezTo>
                      <a:lnTo>
                        <a:pt x="2404110" y="38100"/>
                      </a:lnTo>
                      <a:cubicBezTo>
                        <a:pt x="2473960" y="35560"/>
                        <a:pt x="2542540" y="35560"/>
                        <a:pt x="2612390" y="31750"/>
                      </a:cubicBezTo>
                      <a:cubicBezTo>
                        <a:pt x="2679700" y="27940"/>
                        <a:pt x="2745740" y="19050"/>
                        <a:pt x="2813050" y="15240"/>
                      </a:cubicBezTo>
                      <a:cubicBezTo>
                        <a:pt x="2844800" y="12700"/>
                        <a:pt x="2877820" y="12700"/>
                        <a:pt x="2909570" y="19050"/>
                      </a:cubicBezTo>
                      <a:cubicBezTo>
                        <a:pt x="2957830" y="27940"/>
                        <a:pt x="3003550" y="33020"/>
                        <a:pt x="3051810" y="19050"/>
                      </a:cubicBezTo>
                      <a:cubicBezTo>
                        <a:pt x="3069590" y="13970"/>
                        <a:pt x="3092450" y="22860"/>
                        <a:pt x="3112770" y="25400"/>
                      </a:cubicBezTo>
                      <a:cubicBezTo>
                        <a:pt x="3121660" y="26670"/>
                        <a:pt x="3131820" y="29210"/>
                        <a:pt x="3136900" y="25400"/>
                      </a:cubicBezTo>
                      <a:cubicBezTo>
                        <a:pt x="3171190" y="0"/>
                        <a:pt x="3202940" y="6350"/>
                        <a:pt x="3235960" y="27940"/>
                      </a:cubicBezTo>
                      <a:cubicBezTo>
                        <a:pt x="3239770" y="30480"/>
                        <a:pt x="3249930" y="24130"/>
                        <a:pt x="3257550" y="24130"/>
                      </a:cubicBezTo>
                      <a:cubicBezTo>
                        <a:pt x="3288030" y="24130"/>
                        <a:pt x="3318510" y="24130"/>
                        <a:pt x="3350260" y="25400"/>
                      </a:cubicBezTo>
                      <a:cubicBezTo>
                        <a:pt x="3373120" y="26670"/>
                        <a:pt x="3394710" y="34290"/>
                        <a:pt x="3417570" y="36830"/>
                      </a:cubicBezTo>
                      <a:cubicBezTo>
                        <a:pt x="3467100" y="43180"/>
                        <a:pt x="3517900" y="53340"/>
                        <a:pt x="3568700" y="53340"/>
                      </a:cubicBezTo>
                      <a:cubicBezTo>
                        <a:pt x="3663950" y="54610"/>
                        <a:pt x="3759200" y="58420"/>
                        <a:pt x="3853180" y="78740"/>
                      </a:cubicBezTo>
                      <a:cubicBezTo>
                        <a:pt x="3940809" y="97790"/>
                        <a:pt x="4030980" y="97790"/>
                        <a:pt x="4119880" y="113030"/>
                      </a:cubicBezTo>
                      <a:cubicBezTo>
                        <a:pt x="4173220" y="121920"/>
                        <a:pt x="4227830" y="138430"/>
                        <a:pt x="4273550" y="165100"/>
                      </a:cubicBezTo>
                      <a:cubicBezTo>
                        <a:pt x="4323080" y="193040"/>
                        <a:pt x="4361180" y="238760"/>
                        <a:pt x="4405630" y="276860"/>
                      </a:cubicBezTo>
                      <a:cubicBezTo>
                        <a:pt x="4422139" y="290830"/>
                        <a:pt x="4446270" y="300990"/>
                        <a:pt x="4457700" y="318770"/>
                      </a:cubicBezTo>
                      <a:cubicBezTo>
                        <a:pt x="4490720" y="367030"/>
                        <a:pt x="4519930" y="417830"/>
                        <a:pt x="4549140" y="468630"/>
                      </a:cubicBezTo>
                      <a:cubicBezTo>
                        <a:pt x="4570730" y="505460"/>
                        <a:pt x="4592320" y="543560"/>
                        <a:pt x="4608830" y="581660"/>
                      </a:cubicBezTo>
                      <a:cubicBezTo>
                        <a:pt x="4626610" y="626110"/>
                        <a:pt x="4640580" y="671830"/>
                        <a:pt x="4654550" y="718820"/>
                      </a:cubicBezTo>
                      <a:cubicBezTo>
                        <a:pt x="4676140" y="792480"/>
                        <a:pt x="4701540" y="866140"/>
                        <a:pt x="4715510" y="942340"/>
                      </a:cubicBezTo>
                      <a:cubicBezTo>
                        <a:pt x="4735830" y="1049020"/>
                        <a:pt x="4745990" y="1158240"/>
                        <a:pt x="4761230" y="1266190"/>
                      </a:cubicBezTo>
                      <a:cubicBezTo>
                        <a:pt x="4766310" y="1301750"/>
                        <a:pt x="4772660" y="1337310"/>
                        <a:pt x="4775200" y="1372870"/>
                      </a:cubicBezTo>
                      <a:cubicBezTo>
                        <a:pt x="4782820" y="1474470"/>
                        <a:pt x="4787900" y="1574800"/>
                        <a:pt x="4794250" y="1676400"/>
                      </a:cubicBezTo>
                      <a:cubicBezTo>
                        <a:pt x="4803140" y="1802130"/>
                        <a:pt x="4815840" y="1926590"/>
                        <a:pt x="4822190" y="2052320"/>
                      </a:cubicBezTo>
                      <a:cubicBezTo>
                        <a:pt x="4828540" y="2172970"/>
                        <a:pt x="4833620" y="2294890"/>
                        <a:pt x="4831080" y="2416810"/>
                      </a:cubicBezTo>
                      <a:cubicBezTo>
                        <a:pt x="4827270" y="2620010"/>
                        <a:pt x="4817110" y="2821940"/>
                        <a:pt x="4806950" y="3025140"/>
                      </a:cubicBezTo>
                      <a:cubicBezTo>
                        <a:pt x="4800600" y="3150870"/>
                        <a:pt x="4791710" y="3275330"/>
                        <a:pt x="4779010" y="3399790"/>
                      </a:cubicBezTo>
                      <a:cubicBezTo>
                        <a:pt x="4766310" y="3524250"/>
                        <a:pt x="4747260" y="3647440"/>
                        <a:pt x="4733290" y="3771900"/>
                      </a:cubicBezTo>
                      <a:cubicBezTo>
                        <a:pt x="4723130" y="3858260"/>
                        <a:pt x="4720590" y="3944620"/>
                        <a:pt x="4709160" y="4029710"/>
                      </a:cubicBezTo>
                      <a:cubicBezTo>
                        <a:pt x="4699000" y="4107180"/>
                        <a:pt x="4660900" y="4175760"/>
                        <a:pt x="4610100" y="4232910"/>
                      </a:cubicBezTo>
                      <a:cubicBezTo>
                        <a:pt x="4568191" y="4281170"/>
                        <a:pt x="4535170" y="4335780"/>
                        <a:pt x="4491991" y="4382770"/>
                      </a:cubicBezTo>
                      <a:cubicBezTo>
                        <a:pt x="4453891" y="4424679"/>
                        <a:pt x="4411981" y="4466590"/>
                        <a:pt x="4345941" y="4467860"/>
                      </a:cubicBezTo>
                      <a:cubicBezTo>
                        <a:pt x="4330700" y="4467860"/>
                        <a:pt x="4316731" y="4483100"/>
                        <a:pt x="4301491" y="4490720"/>
                      </a:cubicBezTo>
                      <a:cubicBezTo>
                        <a:pt x="4236720" y="4518660"/>
                        <a:pt x="4169411" y="4542790"/>
                        <a:pt x="4105911" y="4573270"/>
                      </a:cubicBezTo>
                      <a:cubicBezTo>
                        <a:pt x="3989070" y="4629150"/>
                        <a:pt x="3863341" y="4638040"/>
                        <a:pt x="3737611" y="4643120"/>
                      </a:cubicBezTo>
                      <a:cubicBezTo>
                        <a:pt x="3689351" y="4645660"/>
                        <a:pt x="3639820" y="4641850"/>
                        <a:pt x="3591561" y="4645660"/>
                      </a:cubicBezTo>
                      <a:cubicBezTo>
                        <a:pt x="3567431" y="4646930"/>
                        <a:pt x="3544570" y="4658360"/>
                        <a:pt x="3521711" y="4663440"/>
                      </a:cubicBezTo>
                      <a:cubicBezTo>
                        <a:pt x="3511551" y="4665980"/>
                        <a:pt x="3501391" y="4664710"/>
                        <a:pt x="3489961" y="4665980"/>
                      </a:cubicBezTo>
                      <a:cubicBezTo>
                        <a:pt x="3474720" y="4667250"/>
                        <a:pt x="3459481" y="4671060"/>
                        <a:pt x="3444241" y="4669790"/>
                      </a:cubicBezTo>
                      <a:cubicBezTo>
                        <a:pt x="3429000" y="4667250"/>
                        <a:pt x="3418841" y="4662170"/>
                        <a:pt x="3416300" y="466217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 l="-10249" t="26" r="-10338" b="-17"/>
                  </a:stretch>
                </a:blipFill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1603"/>
            <a:stretch>
              <a:fillRect/>
            </a:stretch>
          </p:blipFill>
          <p:spPr>
            <a:xfrm>
              <a:off x="332509" y="63941"/>
              <a:ext cx="4386594" cy="1415439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56192" y="4295953"/>
            <a:ext cx="962911" cy="111158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419600" y="4527497"/>
            <a:ext cx="8077200" cy="832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4400" dirty="0">
                <a:solidFill>
                  <a:srgbClr val="008037"/>
                </a:solidFill>
                <a:latin typeface="Antonio Bold Bold"/>
              </a:rPr>
              <a:t>MAJĄCE POMYSŁ NA DZIAŁANIE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DD03D9A-AE86-4D0A-AF78-AC2DD5FE8574}"/>
              </a:ext>
            </a:extLst>
          </p:cNvPr>
          <p:cNvSpPr txBox="1"/>
          <p:nvPr/>
        </p:nvSpPr>
        <p:spPr>
          <a:xfrm>
            <a:off x="922162" y="2744496"/>
            <a:ext cx="7612237" cy="1274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18"/>
              </a:lnSpc>
            </a:pPr>
            <a:r>
              <a:rPr lang="en-US" sz="2800" spc="125" dirty="0">
                <a:solidFill>
                  <a:srgbClr val="000000"/>
                </a:solidFill>
                <a:latin typeface="Bebas Neue" panose="020B0604020202020204" charset="-18"/>
              </a:rPr>
              <a:t>Do </a:t>
            </a:r>
            <a:r>
              <a:rPr lang="pl-PL" sz="2800" spc="125" dirty="0">
                <a:solidFill>
                  <a:srgbClr val="000000"/>
                </a:solidFill>
                <a:latin typeface="Bebas Neue" panose="020B0604020202020204" charset="-18"/>
              </a:rPr>
              <a:t>udziału</a:t>
            </a:r>
            <a:r>
              <a:rPr lang="en-US" sz="2800" spc="125" dirty="0">
                <a:solidFill>
                  <a:srgbClr val="000000"/>
                </a:solidFill>
                <a:latin typeface="Bebas Neue" panose="020B0604020202020204" charset="-18"/>
              </a:rPr>
              <a:t> w </a:t>
            </a:r>
            <a:r>
              <a:rPr lang="pl-PL" sz="2800" spc="125" dirty="0">
                <a:solidFill>
                  <a:srgbClr val="000000"/>
                </a:solidFill>
                <a:latin typeface="Bebas Neue" panose="020B0604020202020204" charset="-18"/>
              </a:rPr>
              <a:t>Inkubatorze</a:t>
            </a:r>
            <a:r>
              <a:rPr lang="en-US" sz="2800" spc="125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 panose="020B0604020202020204" charset="-18"/>
              </a:rPr>
              <a:t>zapraszamy</a:t>
            </a:r>
            <a:r>
              <a:rPr lang="en-US" sz="2800" spc="125" dirty="0">
                <a:solidFill>
                  <a:srgbClr val="000000"/>
                </a:solidFill>
                <a:latin typeface="Bebas Neue" panose="020B0604020202020204" charset="-18"/>
              </a:rPr>
              <a:t>:</a:t>
            </a:r>
          </a:p>
          <a:p>
            <a:pPr marL="647515" lvl="1" indent="-323758">
              <a:lnSpc>
                <a:spcPts val="5218"/>
              </a:lnSpc>
              <a:buFont typeface="Arial"/>
              <a:buChar char="•"/>
            </a:pPr>
            <a:r>
              <a:rPr lang="pl-PL" sz="2800" b="1" spc="125" dirty="0">
                <a:solidFill>
                  <a:srgbClr val="000000"/>
                </a:solidFill>
                <a:latin typeface="Bebas Neue" panose="020B0604020202020204" charset="-18"/>
              </a:rPr>
              <a:t>grupy</a:t>
            </a:r>
            <a:r>
              <a:rPr lang="en-US" sz="2800" spc="125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2800" b="1" spc="125" dirty="0">
                <a:solidFill>
                  <a:srgbClr val="000000"/>
                </a:solidFill>
                <a:latin typeface="Bebas Neue" panose="020B0604020202020204" charset="-18"/>
              </a:rPr>
              <a:t>nieformalne</a:t>
            </a:r>
            <a:r>
              <a:rPr lang="en-US" sz="2800" spc="125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 panose="020B0604020202020204" charset="-18"/>
              </a:rPr>
              <a:t>z MAŁOPOLSKI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A942D7F1-7FF5-4B87-9E9D-BED310D01420}"/>
              </a:ext>
            </a:extLst>
          </p:cNvPr>
          <p:cNvSpPr/>
          <p:nvPr/>
        </p:nvSpPr>
        <p:spPr>
          <a:xfrm>
            <a:off x="922163" y="5829300"/>
            <a:ext cx="13103874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18"/>
              </a:lnSpc>
            </a:pP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Chcące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rozpocząć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 Bold"/>
              </a:rPr>
              <a:t>działalność</a:t>
            </a:r>
            <a:r>
              <a:rPr lang="en-US" sz="2800" spc="125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 Bold"/>
              </a:rPr>
              <a:t>społeczną</a:t>
            </a:r>
            <a:r>
              <a:rPr lang="en-US" sz="2800" spc="125" dirty="0">
                <a:solidFill>
                  <a:srgbClr val="000000"/>
                </a:solidFill>
                <a:latin typeface="Bebas Neue Bold"/>
              </a:rPr>
              <a:t>:</a:t>
            </a:r>
          </a:p>
          <a:p>
            <a:pPr marL="647516" lvl="1" indent="-323758">
              <a:lnSpc>
                <a:spcPts val="5218"/>
              </a:lnSpc>
              <a:buFont typeface="Arial"/>
              <a:buChar char="•"/>
            </a:pP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w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mniej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sformalizowanym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kształcie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,</a:t>
            </a:r>
          </a:p>
          <a:p>
            <a:pPr marL="647515" lvl="1" indent="-323758">
              <a:lnSpc>
                <a:spcPts val="5218"/>
              </a:lnSpc>
              <a:buFont typeface="Arial"/>
              <a:buChar char="•"/>
            </a:pP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nie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są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gotowe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na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powołanie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własnej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organizacji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pozarządowej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,</a:t>
            </a:r>
          </a:p>
          <a:p>
            <a:pPr marL="647515" lvl="1" indent="-323758">
              <a:lnSpc>
                <a:spcPts val="5218"/>
              </a:lnSpc>
              <a:buFont typeface="Arial"/>
              <a:buChar char="•"/>
            </a:pP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nie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chcą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powoływać</a:t>
            </a:r>
            <a:r>
              <a:rPr lang="en-US" sz="2800" spc="125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pl-PL" sz="2800" spc="125" dirty="0">
                <a:solidFill>
                  <a:srgbClr val="000000"/>
                </a:solidFill>
                <a:latin typeface="Bebas Neue"/>
              </a:rPr>
              <a:t>organizacji.</a:t>
            </a:r>
            <a:endParaRPr lang="en-US" sz="2800" spc="125" dirty="0">
              <a:solidFill>
                <a:srgbClr val="000000"/>
              </a:solidFill>
              <a:latin typeface="Bebas Neue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836E5058-9522-4641-8B07-322F04FEF096}"/>
              </a:ext>
            </a:extLst>
          </p:cNvPr>
          <p:cNvGrpSpPr/>
          <p:nvPr/>
        </p:nvGrpSpPr>
        <p:grpSpPr>
          <a:xfrm>
            <a:off x="-28902" y="9605071"/>
            <a:ext cx="18316902" cy="698938"/>
            <a:chOff x="0" y="0"/>
            <a:chExt cx="2302962" cy="242350"/>
          </a:xfrm>
          <a:solidFill>
            <a:schemeClr val="accent3"/>
          </a:solidFill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878CA428-C294-44FD-91C8-1788F5B25ADD}"/>
                </a:ext>
              </a:extLst>
            </p:cNvPr>
            <p:cNvSpPr/>
            <p:nvPr/>
          </p:nvSpPr>
          <p:spPr>
            <a:xfrm>
              <a:off x="0" y="0"/>
              <a:ext cx="2302962" cy="242350"/>
            </a:xfrm>
            <a:custGeom>
              <a:avLst/>
              <a:gdLst/>
              <a:ahLst/>
              <a:cxnLst/>
              <a:rect l="l" t="t" r="r" b="b"/>
              <a:pathLst>
                <a:path w="2302962" h="242350">
                  <a:moveTo>
                    <a:pt x="0" y="0"/>
                  </a:moveTo>
                  <a:lnTo>
                    <a:pt x="2302962" y="0"/>
                  </a:lnTo>
                  <a:lnTo>
                    <a:pt x="2302962" y="242350"/>
                  </a:lnTo>
                  <a:lnTo>
                    <a:pt x="0" y="2423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A222245-4C00-4C80-BAAD-DB8AAB889A70}"/>
              </a:ext>
            </a:extLst>
          </p:cNvPr>
          <p:cNvSpPr txBox="1"/>
          <p:nvPr/>
        </p:nvSpPr>
        <p:spPr>
          <a:xfrm>
            <a:off x="3429000" y="975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KONTAKT@INKUBATORPS.PL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36E1D3-9D95-425A-8727-9E548E378E29}"/>
              </a:ext>
            </a:extLst>
          </p:cNvPr>
          <p:cNvSpPr txBox="1"/>
          <p:nvPr/>
        </p:nvSpPr>
        <p:spPr>
          <a:xfrm>
            <a:off x="566985" y="9753600"/>
            <a:ext cx="24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www.inkubatorps.pl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C54528A-31B6-40A8-B851-AB1A592D7276}"/>
              </a:ext>
            </a:extLst>
          </p:cNvPr>
          <p:cNvSpPr txBox="1"/>
          <p:nvPr/>
        </p:nvSpPr>
        <p:spPr>
          <a:xfrm>
            <a:off x="6934200" y="975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M. 511 214 087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1C7FF452-4D77-4FC3-81A1-5A8568CC6213}"/>
              </a:ext>
            </a:extLst>
          </p:cNvPr>
          <p:cNvSpPr txBox="1"/>
          <p:nvPr/>
        </p:nvSpPr>
        <p:spPr>
          <a:xfrm>
            <a:off x="7474100" y="3168699"/>
            <a:ext cx="11277600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pl-PL" sz="3600" b="1" spc="100" dirty="0">
                <a:solidFill>
                  <a:srgbClr val="C9E265"/>
                </a:solidFill>
                <a:latin typeface="Bebas Neue" panose="020B0604020202020204" charset="-18"/>
              </a:rPr>
              <a:t>GRUPA NIEFORMALNA - </a:t>
            </a:r>
            <a:r>
              <a:rPr lang="pl-PL" sz="3600" b="1" spc="100" dirty="0">
                <a:solidFill>
                  <a:srgbClr val="008037"/>
                </a:solidFill>
                <a:latin typeface="Bebas Neue" panose="020B0604020202020204" charset="-18"/>
              </a:rPr>
              <a:t>MINIMUM TRZY OSOBY</a:t>
            </a:r>
            <a:endParaRPr lang="en-US" sz="3600" b="1" spc="100" dirty="0">
              <a:solidFill>
                <a:srgbClr val="C9E265"/>
              </a:solidFill>
              <a:latin typeface="Bebas Neue" panose="020B0604020202020204" charset="-18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571797B5-A543-4018-ACFD-4A1C0313C147}"/>
              </a:ext>
            </a:extLst>
          </p:cNvPr>
          <p:cNvSpPr txBox="1"/>
          <p:nvPr/>
        </p:nvSpPr>
        <p:spPr>
          <a:xfrm>
            <a:off x="-59828" y="617634"/>
            <a:ext cx="18253364" cy="1914425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400" dirty="0">
                <a:solidFill>
                  <a:srgbClr val="C9E265"/>
                </a:solidFill>
                <a:latin typeface="Antonio Bold Bold"/>
              </a:rPr>
              <a:t>INKUBATOR  DZIAŁALNOŚCI SPOŁECZNEJ </a:t>
            </a:r>
          </a:p>
          <a:p>
            <a:pPr algn="ctr">
              <a:lnSpc>
                <a:spcPts val="7000"/>
              </a:lnSpc>
            </a:pPr>
            <a:r>
              <a:rPr lang="pl-PL" sz="4400" dirty="0">
                <a:solidFill>
                  <a:srgbClr val="008037"/>
                </a:solidFill>
                <a:latin typeface="Antonio Bold Bold"/>
              </a:rPr>
              <a:t>DLA KOGO</a:t>
            </a:r>
            <a:r>
              <a:rPr lang="en-US" sz="4400" dirty="0">
                <a:solidFill>
                  <a:srgbClr val="C9E265"/>
                </a:solidFill>
                <a:latin typeface="Antonio Bold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31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>
            <a:extLst>
              <a:ext uri="{FF2B5EF4-FFF2-40B4-BE49-F238E27FC236}">
                <a16:creationId xmlns:a16="http://schemas.microsoft.com/office/drawing/2014/main" id="{328B18A0-AD09-4929-BFD2-C461B89F9AA0}"/>
              </a:ext>
            </a:extLst>
          </p:cNvPr>
          <p:cNvSpPr/>
          <p:nvPr/>
        </p:nvSpPr>
        <p:spPr>
          <a:xfrm>
            <a:off x="566985" y="3579220"/>
            <a:ext cx="15925800" cy="454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7770" lvl="1" indent="-383885">
              <a:lnSpc>
                <a:spcPts val="4978"/>
              </a:lnSpc>
              <a:buFont typeface="Arial"/>
              <a:buChar char="•"/>
            </a:pP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Osobowość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prawna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dla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grup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nieformalnych- możliwość aplikowania w konkursie GRANTOWYM MAŁOPOLSKA LOKALNIE </a:t>
            </a:r>
          </a:p>
          <a:p>
            <a:pPr marL="767770" lvl="1" indent="-383885">
              <a:lnSpc>
                <a:spcPts val="4978"/>
              </a:lnSpc>
              <a:buFont typeface="Arial"/>
              <a:buChar char="•"/>
            </a:pP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SUBKONTO na grant</a:t>
            </a:r>
            <a:endParaRPr lang="en-US" sz="3200" spc="150" dirty="0">
              <a:solidFill>
                <a:srgbClr val="000000"/>
              </a:solidFill>
              <a:latin typeface="Bebas Neue" panose="020B0604020202020204" charset="-18"/>
            </a:endParaRPr>
          </a:p>
          <a:p>
            <a:pPr marL="767770" lvl="1" indent="-383885">
              <a:lnSpc>
                <a:spcPts val="4978"/>
              </a:lnSpc>
              <a:buFont typeface="Arial"/>
              <a:buChar char="•"/>
            </a:pP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Wsparcie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doradcze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na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etapie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pisania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wniosków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</a:p>
          <a:p>
            <a:pPr marL="767770" lvl="1" indent="-383885">
              <a:lnSpc>
                <a:spcPts val="4978"/>
              </a:lnSpc>
              <a:buFont typeface="Arial"/>
              <a:buChar char="•"/>
            </a:pP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Wsparcie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opiekuna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na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etapie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realizacji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projektów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</a:p>
          <a:p>
            <a:pPr marL="767770" lvl="1" indent="-383885">
              <a:lnSpc>
                <a:spcPts val="4978"/>
              </a:lnSpc>
              <a:buFont typeface="Arial"/>
              <a:buChar char="•"/>
            </a:pP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Obsługa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księgowa</a:t>
            </a:r>
            <a:r>
              <a:rPr lang="en-US" sz="3200" spc="150" dirty="0">
                <a:solidFill>
                  <a:srgbClr val="000000"/>
                </a:solidFill>
                <a:latin typeface="Bebas Neue" panose="020B0604020202020204" charset="-18"/>
              </a:rPr>
              <a:t> </a:t>
            </a: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– całość dokumentów przechowuje inkubator</a:t>
            </a:r>
          </a:p>
          <a:p>
            <a:pPr marL="767770" lvl="1" indent="-383885">
              <a:lnSpc>
                <a:spcPts val="4978"/>
              </a:lnSpc>
              <a:buFont typeface="Arial"/>
              <a:buChar char="•"/>
            </a:pPr>
            <a:r>
              <a:rPr lang="pl-PL" sz="3200" spc="150" dirty="0">
                <a:solidFill>
                  <a:srgbClr val="000000"/>
                </a:solidFill>
                <a:latin typeface="Bebas Neue" panose="020B0604020202020204" charset="-18"/>
              </a:rPr>
              <a:t>WSPARCIE PRZY ROZLICZANIU PROJEKTU</a:t>
            </a:r>
            <a:endParaRPr lang="en-US" sz="3200" spc="150" dirty="0">
              <a:solidFill>
                <a:srgbClr val="000000"/>
              </a:solidFill>
              <a:latin typeface="Bebas Neue" panose="020B0604020202020204" charset="-18"/>
            </a:endParaRP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B6179FBD-BA96-41A0-972F-B77C71BC2F8E}"/>
              </a:ext>
            </a:extLst>
          </p:cNvPr>
          <p:cNvGrpSpPr/>
          <p:nvPr/>
        </p:nvGrpSpPr>
        <p:grpSpPr>
          <a:xfrm>
            <a:off x="-28902" y="9605071"/>
            <a:ext cx="18316902" cy="698938"/>
            <a:chOff x="0" y="0"/>
            <a:chExt cx="2302962" cy="242350"/>
          </a:xfrm>
          <a:solidFill>
            <a:schemeClr val="accent3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1BD2CCCA-AEA2-47A0-952D-595D82B32417}"/>
                </a:ext>
              </a:extLst>
            </p:cNvPr>
            <p:cNvSpPr/>
            <p:nvPr/>
          </p:nvSpPr>
          <p:spPr>
            <a:xfrm>
              <a:off x="0" y="0"/>
              <a:ext cx="2302962" cy="242350"/>
            </a:xfrm>
            <a:custGeom>
              <a:avLst/>
              <a:gdLst/>
              <a:ahLst/>
              <a:cxnLst/>
              <a:rect l="l" t="t" r="r" b="b"/>
              <a:pathLst>
                <a:path w="2302962" h="242350">
                  <a:moveTo>
                    <a:pt x="0" y="0"/>
                  </a:moveTo>
                  <a:lnTo>
                    <a:pt x="2302962" y="0"/>
                  </a:lnTo>
                  <a:lnTo>
                    <a:pt x="2302962" y="242350"/>
                  </a:lnTo>
                  <a:lnTo>
                    <a:pt x="0" y="2423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268B0403-172F-41DA-A51F-1F9703FD7F0B}"/>
              </a:ext>
            </a:extLst>
          </p:cNvPr>
          <p:cNvSpPr txBox="1"/>
          <p:nvPr/>
        </p:nvSpPr>
        <p:spPr>
          <a:xfrm>
            <a:off x="3429000" y="975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KONTAKT@INKUBATORPS.PL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91F46093-FF54-4D60-A49F-A6FA20D12B76}"/>
              </a:ext>
            </a:extLst>
          </p:cNvPr>
          <p:cNvSpPr txBox="1"/>
          <p:nvPr/>
        </p:nvSpPr>
        <p:spPr>
          <a:xfrm>
            <a:off x="566985" y="9753600"/>
            <a:ext cx="24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www.inkubatorps.pl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C85416B8-BF87-4E11-A38F-B5E4A93FDB77}"/>
              </a:ext>
            </a:extLst>
          </p:cNvPr>
          <p:cNvSpPr txBox="1"/>
          <p:nvPr/>
        </p:nvSpPr>
        <p:spPr>
          <a:xfrm>
            <a:off x="6934200" y="975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M. 511 214 087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95E82CCB-CD2F-4C9E-9FBA-47F4E6D1137B}"/>
              </a:ext>
            </a:extLst>
          </p:cNvPr>
          <p:cNvGrpSpPr/>
          <p:nvPr/>
        </p:nvGrpSpPr>
        <p:grpSpPr>
          <a:xfrm>
            <a:off x="0" y="1"/>
            <a:ext cx="18288000" cy="1584553"/>
            <a:chOff x="0" y="0"/>
            <a:chExt cx="2302962" cy="242350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2447D2CF-456F-49FB-A5FC-01FFB8326907}"/>
                </a:ext>
              </a:extLst>
            </p:cNvPr>
            <p:cNvSpPr/>
            <p:nvPr/>
          </p:nvSpPr>
          <p:spPr>
            <a:xfrm>
              <a:off x="0" y="0"/>
              <a:ext cx="2302962" cy="242350"/>
            </a:xfrm>
            <a:custGeom>
              <a:avLst/>
              <a:gdLst/>
              <a:ahLst/>
              <a:cxnLst/>
              <a:rect l="l" t="t" r="r" b="b"/>
              <a:pathLst>
                <a:path w="2302962" h="242350">
                  <a:moveTo>
                    <a:pt x="0" y="0"/>
                  </a:moveTo>
                  <a:lnTo>
                    <a:pt x="2302962" y="0"/>
                  </a:lnTo>
                  <a:lnTo>
                    <a:pt x="2302962" y="242350"/>
                  </a:lnTo>
                  <a:lnTo>
                    <a:pt x="0" y="242350"/>
                  </a:lnTo>
                  <a:close/>
                </a:path>
              </a:pathLst>
            </a:custGeom>
            <a:solidFill>
              <a:srgbClr val="008037"/>
            </a:solid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18" name="Picture 8">
            <a:extLst>
              <a:ext uri="{FF2B5EF4-FFF2-40B4-BE49-F238E27FC236}">
                <a16:creationId xmlns:a16="http://schemas.microsoft.com/office/drawing/2014/main" id="{32C464F5-F812-435A-92E6-8CB72D98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3"/>
          <a:stretch>
            <a:fillRect/>
          </a:stretch>
        </p:blipFill>
        <p:spPr>
          <a:xfrm>
            <a:off x="332509" y="63941"/>
            <a:ext cx="4386594" cy="1415439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410820F5-D3FF-4A0C-AAC8-E6488468E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736" y="495300"/>
            <a:ext cx="3067464" cy="205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41" name="TextBox 11">
            <a:extLst>
              <a:ext uri="{FF2B5EF4-FFF2-40B4-BE49-F238E27FC236}">
                <a16:creationId xmlns:a16="http://schemas.microsoft.com/office/drawing/2014/main" id="{5023BD3F-4C81-4FEF-B511-826B587F440D}"/>
              </a:ext>
            </a:extLst>
          </p:cNvPr>
          <p:cNvSpPr txBox="1"/>
          <p:nvPr/>
        </p:nvSpPr>
        <p:spPr>
          <a:xfrm>
            <a:off x="11887200" y="8723238"/>
            <a:ext cx="7162800" cy="736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pl-PL" sz="2800" b="1" spc="100" dirty="0">
                <a:solidFill>
                  <a:srgbClr val="C9E265"/>
                </a:solidFill>
                <a:latin typeface="Bebas Neue" panose="020B0604020202020204" charset="-18"/>
              </a:rPr>
              <a:t>GRUPA NIEFORMALNA - </a:t>
            </a:r>
            <a:r>
              <a:rPr lang="pl-PL" sz="2800" b="1" spc="100" dirty="0">
                <a:solidFill>
                  <a:srgbClr val="008037"/>
                </a:solidFill>
                <a:latin typeface="Bebas Neue" panose="020B0604020202020204" charset="-18"/>
              </a:rPr>
              <a:t>MINIMUM TRZY OSOBY</a:t>
            </a:r>
            <a:endParaRPr lang="en-US" sz="2800" b="1" spc="100" dirty="0">
              <a:solidFill>
                <a:srgbClr val="C9E265"/>
              </a:solidFill>
              <a:latin typeface="Bebas Neue" panose="020B0604020202020204" charset="-18"/>
            </a:endParaRPr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BD385E78-71A9-4B19-81BF-2F286C649A64}"/>
              </a:ext>
            </a:extLst>
          </p:cNvPr>
          <p:cNvSpPr txBox="1"/>
          <p:nvPr/>
        </p:nvSpPr>
        <p:spPr>
          <a:xfrm>
            <a:off x="0" y="586107"/>
            <a:ext cx="18253364" cy="1914425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400" dirty="0">
                <a:solidFill>
                  <a:srgbClr val="C9E265"/>
                </a:solidFill>
                <a:latin typeface="Antonio Bold Bold"/>
              </a:rPr>
              <a:t>INKUBATOR  DZIAŁALNOŚCI SPOŁECZNEJ </a:t>
            </a:r>
          </a:p>
          <a:p>
            <a:pPr algn="ctr">
              <a:lnSpc>
                <a:spcPts val="7000"/>
              </a:lnSpc>
            </a:pPr>
            <a:r>
              <a:rPr lang="pl-PL" sz="4400" dirty="0">
                <a:solidFill>
                  <a:srgbClr val="008037"/>
                </a:solidFill>
                <a:latin typeface="Antonio Bold Bold"/>
              </a:rPr>
              <a:t>JAKIE KORZYŚCI</a:t>
            </a:r>
            <a:r>
              <a:rPr lang="en-US" sz="4400" dirty="0">
                <a:solidFill>
                  <a:srgbClr val="C9E265"/>
                </a:solidFill>
                <a:latin typeface="Antonio Bold Bol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BFFC579E-0F44-40DE-9854-E6AB7789CB35}"/>
              </a:ext>
            </a:extLst>
          </p:cNvPr>
          <p:cNvSpPr/>
          <p:nvPr/>
        </p:nvSpPr>
        <p:spPr>
          <a:xfrm>
            <a:off x="457201" y="3318306"/>
            <a:ext cx="1783079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3550" lvl="1" indent="-514350" fontAlgn="base">
              <a:lnSpc>
                <a:spcPct val="200000"/>
              </a:lnSpc>
              <a:spcBef>
                <a:spcPts val="600"/>
              </a:spcBef>
              <a:buSzPct val="101000"/>
              <a:buFont typeface="+mj-lt"/>
              <a:buAutoNum type="arabicPeriod"/>
            </a:pPr>
            <a: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  <a:t>REJESTRACJA NA STRONIE </a:t>
            </a:r>
            <a:r>
              <a:rPr lang="pl-PL" sz="2800" b="1" spc="150" dirty="0">
                <a:solidFill>
                  <a:srgbClr val="000000"/>
                </a:solidFill>
                <a:latin typeface="Bebas Neue" panose="020B0604020202020204" charset="-18"/>
              </a:rPr>
              <a:t>WWW.INKUBATORPS.PL – </a:t>
            </a:r>
            <a:r>
              <a:rPr lang="pl-PL" sz="2400" b="1" spc="150" dirty="0">
                <a:solidFill>
                  <a:srgbClr val="000000"/>
                </a:solidFill>
                <a:latin typeface="Bebas Neue" panose="020B0604020202020204" charset="-18"/>
              </a:rPr>
              <a:t>Inkubator działalności społecznej - online</a:t>
            </a:r>
          </a:p>
          <a:p>
            <a:pPr marL="1043550" lvl="1" indent="-514350" fontAlgn="base">
              <a:lnSpc>
                <a:spcPct val="200000"/>
              </a:lnSpc>
              <a:spcBef>
                <a:spcPts val="600"/>
              </a:spcBef>
              <a:buSzPct val="101000"/>
              <a:buFont typeface="+mj-lt"/>
              <a:buAutoNum type="arabicPeriod"/>
            </a:pPr>
            <a: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  <a:t>Opracowanie wraz z Opiekunem ze strony Inkubatora wniosku w konkursie dotacyjnym - online</a:t>
            </a:r>
          </a:p>
          <a:p>
            <a:pPr marL="1043550" lvl="1" indent="-514350" fontAlgn="base">
              <a:lnSpc>
                <a:spcPct val="200000"/>
              </a:lnSpc>
              <a:spcBef>
                <a:spcPts val="600"/>
              </a:spcBef>
              <a:buSzPct val="101000"/>
              <a:buFont typeface="+mj-lt"/>
              <a:buAutoNum type="arabicPeriod"/>
            </a:pPr>
            <a: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  <a:t>W przypadku konkursu małopolska lokalnie WNIOSEK SKŁADA GRUPA NIEFORMALNA W POROZUMIENIU Z PATRONEM (INKUBATOREM) - FUNDACJA CISE PODPISUJE I SKŁADA WNIOSEK, CZŁONKOWIE GRUPY SĄ WYMIENIENI WE WNIOSKU</a:t>
            </a:r>
          </a:p>
          <a:p>
            <a:pPr marL="1043550" lvl="1" indent="-514350" fontAlgn="base">
              <a:lnSpc>
                <a:spcPct val="200000"/>
              </a:lnSpc>
              <a:spcBef>
                <a:spcPts val="600"/>
              </a:spcBef>
              <a:buSzPct val="101000"/>
              <a:buFont typeface="+mj-lt"/>
              <a:buAutoNum type="arabicPeriod"/>
            </a:pPr>
            <a: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  <a:t>Po uzyskaniu pozytywnego rezultatu w konkursie INKUBATOR podpisuje umowę z OPERATOREM MAŁOPOLSKA LOKALNIE </a:t>
            </a:r>
            <a:b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</a:br>
            <a: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  <a:t>(umowa DWUSTRONNA)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0AA0C122-CD70-47EE-82C4-6BEF94CE170D}"/>
              </a:ext>
            </a:extLst>
          </p:cNvPr>
          <p:cNvGrpSpPr/>
          <p:nvPr/>
        </p:nvGrpSpPr>
        <p:grpSpPr>
          <a:xfrm>
            <a:off x="-28902" y="9605071"/>
            <a:ext cx="18316902" cy="698938"/>
            <a:chOff x="0" y="0"/>
            <a:chExt cx="2302962" cy="242350"/>
          </a:xfrm>
          <a:solidFill>
            <a:schemeClr val="accent3"/>
          </a:solidFill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3CCAB810-E573-4F48-8989-EA15FA1991AA}"/>
                </a:ext>
              </a:extLst>
            </p:cNvPr>
            <p:cNvSpPr/>
            <p:nvPr/>
          </p:nvSpPr>
          <p:spPr>
            <a:xfrm>
              <a:off x="0" y="0"/>
              <a:ext cx="2302962" cy="242350"/>
            </a:xfrm>
            <a:custGeom>
              <a:avLst/>
              <a:gdLst/>
              <a:ahLst/>
              <a:cxnLst/>
              <a:rect l="l" t="t" r="r" b="b"/>
              <a:pathLst>
                <a:path w="2302962" h="242350">
                  <a:moveTo>
                    <a:pt x="0" y="0"/>
                  </a:moveTo>
                  <a:lnTo>
                    <a:pt x="2302962" y="0"/>
                  </a:lnTo>
                  <a:lnTo>
                    <a:pt x="2302962" y="242350"/>
                  </a:lnTo>
                  <a:lnTo>
                    <a:pt x="0" y="2423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5C2B962-FAE3-4CFF-9F7D-81E9B9D0E329}"/>
              </a:ext>
            </a:extLst>
          </p:cNvPr>
          <p:cNvSpPr txBox="1"/>
          <p:nvPr/>
        </p:nvSpPr>
        <p:spPr>
          <a:xfrm>
            <a:off x="3429000" y="975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KONTAKT@INKUBATORPS.PL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CB7A837-A043-404B-A782-C77E90A3B6AD}"/>
              </a:ext>
            </a:extLst>
          </p:cNvPr>
          <p:cNvSpPr txBox="1"/>
          <p:nvPr/>
        </p:nvSpPr>
        <p:spPr>
          <a:xfrm>
            <a:off x="566985" y="9753600"/>
            <a:ext cx="24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www.inkubatorps.pl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4164490-27E8-48FF-AE98-1D5A3B9D7EBB}"/>
              </a:ext>
            </a:extLst>
          </p:cNvPr>
          <p:cNvSpPr txBox="1"/>
          <p:nvPr/>
        </p:nvSpPr>
        <p:spPr>
          <a:xfrm>
            <a:off x="6934200" y="975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M. 511 214 087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9C4A91B7-0856-43ED-83B1-63A09BB9CEE9}"/>
              </a:ext>
            </a:extLst>
          </p:cNvPr>
          <p:cNvGrpSpPr/>
          <p:nvPr/>
        </p:nvGrpSpPr>
        <p:grpSpPr>
          <a:xfrm>
            <a:off x="0" y="1"/>
            <a:ext cx="18288000" cy="1584553"/>
            <a:chOff x="0" y="0"/>
            <a:chExt cx="2302962" cy="242350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38AF9ABD-257B-4CB4-AC11-0029CC7506AE}"/>
                </a:ext>
              </a:extLst>
            </p:cNvPr>
            <p:cNvSpPr/>
            <p:nvPr/>
          </p:nvSpPr>
          <p:spPr>
            <a:xfrm>
              <a:off x="0" y="0"/>
              <a:ext cx="2302962" cy="242350"/>
            </a:xfrm>
            <a:custGeom>
              <a:avLst/>
              <a:gdLst/>
              <a:ahLst/>
              <a:cxnLst/>
              <a:rect l="l" t="t" r="r" b="b"/>
              <a:pathLst>
                <a:path w="2302962" h="242350">
                  <a:moveTo>
                    <a:pt x="0" y="0"/>
                  </a:moveTo>
                  <a:lnTo>
                    <a:pt x="2302962" y="0"/>
                  </a:lnTo>
                  <a:lnTo>
                    <a:pt x="2302962" y="242350"/>
                  </a:lnTo>
                  <a:lnTo>
                    <a:pt x="0" y="242350"/>
                  </a:lnTo>
                  <a:close/>
                </a:path>
              </a:pathLst>
            </a:custGeom>
            <a:solidFill>
              <a:srgbClr val="008037"/>
            </a:solid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22" name="Picture 8">
            <a:extLst>
              <a:ext uri="{FF2B5EF4-FFF2-40B4-BE49-F238E27FC236}">
                <a16:creationId xmlns:a16="http://schemas.microsoft.com/office/drawing/2014/main" id="{BB6FC866-185D-4C04-AD32-CEB622A9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3"/>
          <a:stretch>
            <a:fillRect/>
          </a:stretch>
        </p:blipFill>
        <p:spPr>
          <a:xfrm>
            <a:off x="332509" y="63941"/>
            <a:ext cx="4386594" cy="1415439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9F857DE9-C467-46C0-B257-1D4A24B63018}"/>
              </a:ext>
            </a:extLst>
          </p:cNvPr>
          <p:cNvSpPr txBox="1"/>
          <p:nvPr/>
        </p:nvSpPr>
        <p:spPr>
          <a:xfrm>
            <a:off x="0" y="586107"/>
            <a:ext cx="18253364" cy="1914425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400" dirty="0">
                <a:solidFill>
                  <a:srgbClr val="C9E265"/>
                </a:solidFill>
                <a:latin typeface="Antonio Bold Bold"/>
              </a:rPr>
              <a:t>INKUBATOR  DZIAŁALNOŚCI SPOŁECZNEJ </a:t>
            </a:r>
          </a:p>
          <a:p>
            <a:pPr algn="ctr">
              <a:lnSpc>
                <a:spcPts val="7000"/>
              </a:lnSpc>
            </a:pPr>
            <a:r>
              <a:rPr lang="pl-PL" sz="4400" dirty="0">
                <a:solidFill>
                  <a:srgbClr val="008037"/>
                </a:solidFill>
                <a:latin typeface="Antonio Bold Bold"/>
              </a:rPr>
              <a:t>JAK TO DZIAŁA</a:t>
            </a:r>
            <a:r>
              <a:rPr lang="en-US" sz="4400" dirty="0">
                <a:solidFill>
                  <a:srgbClr val="C9E265"/>
                </a:solidFill>
                <a:latin typeface="Antonio Bold Bold"/>
              </a:rPr>
              <a:t>?</a:t>
            </a: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229C109C-EAA5-4C10-B4D4-777E8DA8FEE8}"/>
              </a:ext>
            </a:extLst>
          </p:cNvPr>
          <p:cNvGrpSpPr/>
          <p:nvPr/>
        </p:nvGrpSpPr>
        <p:grpSpPr>
          <a:xfrm>
            <a:off x="14982641" y="246612"/>
            <a:ext cx="2479105" cy="2425592"/>
            <a:chOff x="0" y="0"/>
            <a:chExt cx="4160510" cy="4064212"/>
          </a:xfrm>
        </p:grpSpPr>
        <p:grpSp>
          <p:nvGrpSpPr>
            <p:cNvPr id="36" name="Group 3">
              <a:extLst>
                <a:ext uri="{FF2B5EF4-FFF2-40B4-BE49-F238E27FC236}">
                  <a16:creationId xmlns:a16="http://schemas.microsoft.com/office/drawing/2014/main" id="{21D3D018-F298-47C7-9AD4-DFF30190A4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4160510" cy="4064212"/>
              <a:chOff x="0" y="0"/>
              <a:chExt cx="4828540" cy="4716780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8BB085E2-8A0B-4325-89C1-7FCF3F5B3844}"/>
                  </a:ext>
                </a:extLst>
              </p:cNvPr>
              <p:cNvSpPr/>
              <p:nvPr/>
            </p:nvSpPr>
            <p:spPr>
              <a:xfrm>
                <a:off x="0" y="-7620"/>
                <a:ext cx="4833620" cy="4726940"/>
              </a:xfrm>
              <a:custGeom>
                <a:avLst/>
                <a:gdLst/>
                <a:ahLst/>
                <a:cxnLst/>
                <a:rect l="l" t="t" r="r" b="b"/>
                <a:pathLst>
                  <a:path w="4833620" h="4726940">
                    <a:moveTo>
                      <a:pt x="3416300" y="4662170"/>
                    </a:moveTo>
                    <a:cubicBezTo>
                      <a:pt x="3388360" y="4669790"/>
                      <a:pt x="3366770" y="4679950"/>
                      <a:pt x="3345180" y="4682490"/>
                    </a:cubicBezTo>
                    <a:cubicBezTo>
                      <a:pt x="3223260" y="4692650"/>
                      <a:pt x="3102610" y="4702810"/>
                      <a:pt x="2980690" y="4711700"/>
                    </a:cubicBezTo>
                    <a:cubicBezTo>
                      <a:pt x="2918460" y="4715510"/>
                      <a:pt x="2856230" y="4719320"/>
                      <a:pt x="2794000" y="4720590"/>
                    </a:cubicBezTo>
                    <a:cubicBezTo>
                      <a:pt x="2726690" y="4723130"/>
                      <a:pt x="2659380" y="4726940"/>
                      <a:pt x="2593340" y="4724400"/>
                    </a:cubicBezTo>
                    <a:cubicBezTo>
                      <a:pt x="2529840" y="4723130"/>
                      <a:pt x="2466340" y="4719320"/>
                      <a:pt x="2405380" y="4707890"/>
                    </a:cubicBezTo>
                    <a:cubicBezTo>
                      <a:pt x="2326640" y="4693920"/>
                      <a:pt x="2246630" y="4693920"/>
                      <a:pt x="2169160" y="4681220"/>
                    </a:cubicBezTo>
                    <a:cubicBezTo>
                      <a:pt x="1967230" y="4648200"/>
                      <a:pt x="1761490" y="4657090"/>
                      <a:pt x="1558290" y="4643120"/>
                    </a:cubicBezTo>
                    <a:cubicBezTo>
                      <a:pt x="1443990" y="4635500"/>
                      <a:pt x="1329690" y="4617720"/>
                      <a:pt x="1215390" y="4602480"/>
                    </a:cubicBezTo>
                    <a:cubicBezTo>
                      <a:pt x="1085850" y="4585970"/>
                      <a:pt x="956310" y="4566920"/>
                      <a:pt x="825500" y="4549140"/>
                    </a:cubicBezTo>
                    <a:cubicBezTo>
                      <a:pt x="730250" y="4536440"/>
                      <a:pt x="633730" y="4523740"/>
                      <a:pt x="538480" y="4511040"/>
                    </a:cubicBezTo>
                    <a:cubicBezTo>
                      <a:pt x="535940" y="4511040"/>
                      <a:pt x="533400" y="4509770"/>
                      <a:pt x="530860" y="4509770"/>
                    </a:cubicBezTo>
                    <a:cubicBezTo>
                      <a:pt x="450850" y="4475479"/>
                      <a:pt x="365760" y="4448810"/>
                      <a:pt x="292100" y="4404360"/>
                    </a:cubicBezTo>
                    <a:cubicBezTo>
                      <a:pt x="167640" y="4328160"/>
                      <a:pt x="114300" y="4206240"/>
                      <a:pt x="109220" y="4062730"/>
                    </a:cubicBezTo>
                    <a:cubicBezTo>
                      <a:pt x="107950" y="4013200"/>
                      <a:pt x="101600" y="3964940"/>
                      <a:pt x="101600" y="3915410"/>
                    </a:cubicBezTo>
                    <a:cubicBezTo>
                      <a:pt x="102870" y="3846830"/>
                      <a:pt x="107950" y="3779520"/>
                      <a:pt x="111760" y="3712210"/>
                    </a:cubicBezTo>
                    <a:cubicBezTo>
                      <a:pt x="121920" y="3511550"/>
                      <a:pt x="127000" y="3310890"/>
                      <a:pt x="111760" y="3110230"/>
                    </a:cubicBezTo>
                    <a:cubicBezTo>
                      <a:pt x="97790" y="2929890"/>
                      <a:pt x="85090" y="2750820"/>
                      <a:pt x="71120" y="2570480"/>
                    </a:cubicBezTo>
                    <a:cubicBezTo>
                      <a:pt x="62230" y="2454910"/>
                      <a:pt x="50800" y="2340610"/>
                      <a:pt x="43180" y="2225040"/>
                    </a:cubicBezTo>
                    <a:cubicBezTo>
                      <a:pt x="38100" y="2148840"/>
                      <a:pt x="39370" y="2071370"/>
                      <a:pt x="34290" y="1995170"/>
                    </a:cubicBezTo>
                    <a:cubicBezTo>
                      <a:pt x="31750" y="1951990"/>
                      <a:pt x="17780" y="1910080"/>
                      <a:pt x="16510" y="1866900"/>
                    </a:cubicBezTo>
                    <a:cubicBezTo>
                      <a:pt x="11430" y="1762760"/>
                      <a:pt x="10160" y="1657350"/>
                      <a:pt x="7620" y="1551940"/>
                    </a:cubicBezTo>
                    <a:cubicBezTo>
                      <a:pt x="6350" y="1511300"/>
                      <a:pt x="0" y="1470660"/>
                      <a:pt x="1270" y="1430020"/>
                    </a:cubicBezTo>
                    <a:cubicBezTo>
                      <a:pt x="2540" y="1366520"/>
                      <a:pt x="10160" y="1303020"/>
                      <a:pt x="11430" y="1239520"/>
                    </a:cubicBezTo>
                    <a:cubicBezTo>
                      <a:pt x="12700" y="1165860"/>
                      <a:pt x="5080" y="1092200"/>
                      <a:pt x="7620" y="1019810"/>
                    </a:cubicBezTo>
                    <a:cubicBezTo>
                      <a:pt x="7620" y="949960"/>
                      <a:pt x="16510" y="881380"/>
                      <a:pt x="25400" y="811530"/>
                    </a:cubicBezTo>
                    <a:cubicBezTo>
                      <a:pt x="27940" y="787400"/>
                      <a:pt x="45720" y="765810"/>
                      <a:pt x="50800" y="741680"/>
                    </a:cubicBezTo>
                    <a:cubicBezTo>
                      <a:pt x="72390" y="622300"/>
                      <a:pt x="95250" y="502920"/>
                      <a:pt x="151130" y="392430"/>
                    </a:cubicBezTo>
                    <a:cubicBezTo>
                      <a:pt x="163830" y="368300"/>
                      <a:pt x="184150" y="346710"/>
                      <a:pt x="203200" y="327660"/>
                    </a:cubicBezTo>
                    <a:cubicBezTo>
                      <a:pt x="209550" y="321310"/>
                      <a:pt x="224790" y="325120"/>
                      <a:pt x="228600" y="325120"/>
                    </a:cubicBezTo>
                    <a:cubicBezTo>
                      <a:pt x="237490" y="308610"/>
                      <a:pt x="242570" y="292100"/>
                      <a:pt x="252730" y="284480"/>
                    </a:cubicBezTo>
                    <a:cubicBezTo>
                      <a:pt x="307340" y="242570"/>
                      <a:pt x="364490" y="212090"/>
                      <a:pt x="435610" y="204470"/>
                    </a:cubicBezTo>
                    <a:cubicBezTo>
                      <a:pt x="488950" y="198120"/>
                      <a:pt x="541020" y="175260"/>
                      <a:pt x="594360" y="162560"/>
                    </a:cubicBezTo>
                    <a:cubicBezTo>
                      <a:pt x="659130" y="147320"/>
                      <a:pt x="723900" y="129540"/>
                      <a:pt x="791210" y="120650"/>
                    </a:cubicBezTo>
                    <a:cubicBezTo>
                      <a:pt x="852170" y="113030"/>
                      <a:pt x="910590" y="96520"/>
                      <a:pt x="972820" y="91440"/>
                    </a:cubicBezTo>
                    <a:cubicBezTo>
                      <a:pt x="1036320" y="86360"/>
                      <a:pt x="1099820" y="71120"/>
                      <a:pt x="1164590" y="66040"/>
                    </a:cubicBezTo>
                    <a:cubicBezTo>
                      <a:pt x="1339850" y="53340"/>
                      <a:pt x="1516380" y="44450"/>
                      <a:pt x="1691640" y="34290"/>
                    </a:cubicBezTo>
                    <a:cubicBezTo>
                      <a:pt x="1734820" y="31750"/>
                      <a:pt x="1778000" y="34290"/>
                      <a:pt x="1821180" y="35560"/>
                    </a:cubicBezTo>
                    <a:cubicBezTo>
                      <a:pt x="1842770" y="36830"/>
                      <a:pt x="1864360" y="41910"/>
                      <a:pt x="1887220" y="44450"/>
                    </a:cubicBezTo>
                    <a:cubicBezTo>
                      <a:pt x="1897380" y="45720"/>
                      <a:pt x="1907540" y="41910"/>
                      <a:pt x="1917700" y="41910"/>
                    </a:cubicBezTo>
                    <a:cubicBezTo>
                      <a:pt x="1948180" y="41910"/>
                      <a:pt x="1979930" y="41910"/>
                      <a:pt x="2010410" y="40640"/>
                    </a:cubicBezTo>
                    <a:cubicBezTo>
                      <a:pt x="2068830" y="38100"/>
                      <a:pt x="2128520" y="31750"/>
                      <a:pt x="2186940" y="31750"/>
                    </a:cubicBezTo>
                    <a:cubicBezTo>
                      <a:pt x="2244090" y="31750"/>
                      <a:pt x="2301240" y="35560"/>
                      <a:pt x="2358390" y="38100"/>
                    </a:cubicBezTo>
                    <a:lnTo>
                      <a:pt x="2404110" y="38100"/>
                    </a:lnTo>
                    <a:cubicBezTo>
                      <a:pt x="2473960" y="35560"/>
                      <a:pt x="2542540" y="35560"/>
                      <a:pt x="2612390" y="31750"/>
                    </a:cubicBezTo>
                    <a:cubicBezTo>
                      <a:pt x="2679700" y="27940"/>
                      <a:pt x="2745740" y="19050"/>
                      <a:pt x="2813050" y="15240"/>
                    </a:cubicBezTo>
                    <a:cubicBezTo>
                      <a:pt x="2844800" y="12700"/>
                      <a:pt x="2877820" y="12700"/>
                      <a:pt x="2909570" y="19050"/>
                    </a:cubicBezTo>
                    <a:cubicBezTo>
                      <a:pt x="2957830" y="27940"/>
                      <a:pt x="3003550" y="33020"/>
                      <a:pt x="3051810" y="19050"/>
                    </a:cubicBezTo>
                    <a:cubicBezTo>
                      <a:pt x="3069590" y="13970"/>
                      <a:pt x="3092450" y="22860"/>
                      <a:pt x="3112770" y="25400"/>
                    </a:cubicBezTo>
                    <a:cubicBezTo>
                      <a:pt x="3121660" y="26670"/>
                      <a:pt x="3131820" y="29210"/>
                      <a:pt x="3136900" y="25400"/>
                    </a:cubicBezTo>
                    <a:cubicBezTo>
                      <a:pt x="3171190" y="0"/>
                      <a:pt x="3202940" y="6350"/>
                      <a:pt x="3235960" y="27940"/>
                    </a:cubicBezTo>
                    <a:cubicBezTo>
                      <a:pt x="3239770" y="30480"/>
                      <a:pt x="3249930" y="24130"/>
                      <a:pt x="3257550" y="24130"/>
                    </a:cubicBezTo>
                    <a:cubicBezTo>
                      <a:pt x="3288030" y="24130"/>
                      <a:pt x="3318510" y="24130"/>
                      <a:pt x="3350260" y="25400"/>
                    </a:cubicBezTo>
                    <a:cubicBezTo>
                      <a:pt x="3373120" y="26670"/>
                      <a:pt x="3394710" y="34290"/>
                      <a:pt x="3417570" y="36830"/>
                    </a:cubicBezTo>
                    <a:cubicBezTo>
                      <a:pt x="3467100" y="43180"/>
                      <a:pt x="3517900" y="53340"/>
                      <a:pt x="3568700" y="53340"/>
                    </a:cubicBezTo>
                    <a:cubicBezTo>
                      <a:pt x="3663950" y="54610"/>
                      <a:pt x="3759200" y="58420"/>
                      <a:pt x="3853180" y="78740"/>
                    </a:cubicBezTo>
                    <a:cubicBezTo>
                      <a:pt x="3940809" y="97790"/>
                      <a:pt x="4030980" y="97790"/>
                      <a:pt x="4119880" y="113030"/>
                    </a:cubicBezTo>
                    <a:cubicBezTo>
                      <a:pt x="4173220" y="121920"/>
                      <a:pt x="4227830" y="138430"/>
                      <a:pt x="4273550" y="165100"/>
                    </a:cubicBezTo>
                    <a:cubicBezTo>
                      <a:pt x="4323080" y="193040"/>
                      <a:pt x="4361180" y="238760"/>
                      <a:pt x="4405630" y="276860"/>
                    </a:cubicBezTo>
                    <a:cubicBezTo>
                      <a:pt x="4422139" y="290830"/>
                      <a:pt x="4446270" y="300990"/>
                      <a:pt x="4457700" y="318770"/>
                    </a:cubicBezTo>
                    <a:cubicBezTo>
                      <a:pt x="4490720" y="367030"/>
                      <a:pt x="4519930" y="417830"/>
                      <a:pt x="4549140" y="468630"/>
                    </a:cubicBezTo>
                    <a:cubicBezTo>
                      <a:pt x="4570730" y="505460"/>
                      <a:pt x="4592320" y="543560"/>
                      <a:pt x="4608830" y="581660"/>
                    </a:cubicBezTo>
                    <a:cubicBezTo>
                      <a:pt x="4626610" y="626110"/>
                      <a:pt x="4640580" y="671830"/>
                      <a:pt x="4654550" y="718820"/>
                    </a:cubicBezTo>
                    <a:cubicBezTo>
                      <a:pt x="4676140" y="792480"/>
                      <a:pt x="4701540" y="866140"/>
                      <a:pt x="4715510" y="942340"/>
                    </a:cubicBezTo>
                    <a:cubicBezTo>
                      <a:pt x="4735830" y="1049020"/>
                      <a:pt x="4745990" y="1158240"/>
                      <a:pt x="4761230" y="1266190"/>
                    </a:cubicBezTo>
                    <a:cubicBezTo>
                      <a:pt x="4766310" y="1301750"/>
                      <a:pt x="4772660" y="1337310"/>
                      <a:pt x="4775200" y="1372870"/>
                    </a:cubicBezTo>
                    <a:cubicBezTo>
                      <a:pt x="4782820" y="1474470"/>
                      <a:pt x="4787900" y="1574800"/>
                      <a:pt x="4794250" y="1676400"/>
                    </a:cubicBezTo>
                    <a:cubicBezTo>
                      <a:pt x="4803140" y="1802130"/>
                      <a:pt x="4815840" y="1926590"/>
                      <a:pt x="4822190" y="2052320"/>
                    </a:cubicBezTo>
                    <a:cubicBezTo>
                      <a:pt x="4828540" y="2172970"/>
                      <a:pt x="4833620" y="2294890"/>
                      <a:pt x="4831080" y="2416810"/>
                    </a:cubicBezTo>
                    <a:cubicBezTo>
                      <a:pt x="4827270" y="2620010"/>
                      <a:pt x="4817110" y="2821940"/>
                      <a:pt x="4806950" y="3025140"/>
                    </a:cubicBezTo>
                    <a:cubicBezTo>
                      <a:pt x="4800600" y="3150870"/>
                      <a:pt x="4791710" y="3275330"/>
                      <a:pt x="4779010" y="3399790"/>
                    </a:cubicBezTo>
                    <a:cubicBezTo>
                      <a:pt x="4766310" y="3524250"/>
                      <a:pt x="4747260" y="3647440"/>
                      <a:pt x="4733290" y="3771900"/>
                    </a:cubicBezTo>
                    <a:cubicBezTo>
                      <a:pt x="4723130" y="3858260"/>
                      <a:pt x="4720590" y="3944620"/>
                      <a:pt x="4709160" y="4029710"/>
                    </a:cubicBezTo>
                    <a:cubicBezTo>
                      <a:pt x="4699000" y="4107180"/>
                      <a:pt x="4660900" y="4175760"/>
                      <a:pt x="4610100" y="4232910"/>
                    </a:cubicBezTo>
                    <a:cubicBezTo>
                      <a:pt x="4568191" y="4281170"/>
                      <a:pt x="4535170" y="4335780"/>
                      <a:pt x="4491991" y="4382770"/>
                    </a:cubicBezTo>
                    <a:cubicBezTo>
                      <a:pt x="4453891" y="4424679"/>
                      <a:pt x="4411981" y="4466590"/>
                      <a:pt x="4345941" y="4467860"/>
                    </a:cubicBezTo>
                    <a:cubicBezTo>
                      <a:pt x="4330700" y="4467860"/>
                      <a:pt x="4316731" y="4483100"/>
                      <a:pt x="4301491" y="4490720"/>
                    </a:cubicBezTo>
                    <a:cubicBezTo>
                      <a:pt x="4236720" y="4518660"/>
                      <a:pt x="4169411" y="4542790"/>
                      <a:pt x="4105911" y="4573270"/>
                    </a:cubicBezTo>
                    <a:cubicBezTo>
                      <a:pt x="3989070" y="4629150"/>
                      <a:pt x="3863341" y="4638040"/>
                      <a:pt x="3737611" y="4643120"/>
                    </a:cubicBezTo>
                    <a:cubicBezTo>
                      <a:pt x="3689351" y="4645660"/>
                      <a:pt x="3639820" y="4641850"/>
                      <a:pt x="3591561" y="4645660"/>
                    </a:cubicBezTo>
                    <a:cubicBezTo>
                      <a:pt x="3567431" y="4646930"/>
                      <a:pt x="3544570" y="4658360"/>
                      <a:pt x="3521711" y="4663440"/>
                    </a:cubicBezTo>
                    <a:cubicBezTo>
                      <a:pt x="3511551" y="4665980"/>
                      <a:pt x="3501391" y="4664710"/>
                      <a:pt x="3489961" y="4665980"/>
                    </a:cubicBezTo>
                    <a:cubicBezTo>
                      <a:pt x="3474720" y="4667250"/>
                      <a:pt x="3459481" y="4671060"/>
                      <a:pt x="3444241" y="4669790"/>
                    </a:cubicBezTo>
                    <a:cubicBezTo>
                      <a:pt x="3429000" y="4667250"/>
                      <a:pt x="3418841" y="4662170"/>
                      <a:pt x="3416300" y="4662170"/>
                    </a:cubicBezTo>
                    <a:close/>
                  </a:path>
                </a:pathLst>
              </a:custGeom>
              <a:solidFill>
                <a:srgbClr val="C9E265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7" name="Group 5">
              <a:extLst>
                <a:ext uri="{FF2B5EF4-FFF2-40B4-BE49-F238E27FC236}">
                  <a16:creationId xmlns:a16="http://schemas.microsoft.com/office/drawing/2014/main" id="{EAE47992-5B23-406D-A1A7-6E9C222D3F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0956" y="166999"/>
              <a:ext cx="3818599" cy="3730214"/>
              <a:chOff x="0" y="0"/>
              <a:chExt cx="4828540" cy="4716780"/>
            </a:xfrm>
          </p:grpSpPr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5108BD90-CF85-44D8-A93F-7931CCCFC62A}"/>
                  </a:ext>
                </a:extLst>
              </p:cNvPr>
              <p:cNvSpPr/>
              <p:nvPr/>
            </p:nvSpPr>
            <p:spPr>
              <a:xfrm>
                <a:off x="0" y="-7620"/>
                <a:ext cx="4833620" cy="4726940"/>
              </a:xfrm>
              <a:custGeom>
                <a:avLst/>
                <a:gdLst/>
                <a:ahLst/>
                <a:cxnLst/>
                <a:rect l="l" t="t" r="r" b="b"/>
                <a:pathLst>
                  <a:path w="4833620" h="4726940">
                    <a:moveTo>
                      <a:pt x="3416300" y="4662170"/>
                    </a:moveTo>
                    <a:cubicBezTo>
                      <a:pt x="3388360" y="4669790"/>
                      <a:pt x="3366770" y="4679950"/>
                      <a:pt x="3345180" y="4682490"/>
                    </a:cubicBezTo>
                    <a:cubicBezTo>
                      <a:pt x="3223260" y="4692650"/>
                      <a:pt x="3102610" y="4702810"/>
                      <a:pt x="2980690" y="4711700"/>
                    </a:cubicBezTo>
                    <a:cubicBezTo>
                      <a:pt x="2918460" y="4715510"/>
                      <a:pt x="2856230" y="4719320"/>
                      <a:pt x="2794000" y="4720590"/>
                    </a:cubicBezTo>
                    <a:cubicBezTo>
                      <a:pt x="2726690" y="4723130"/>
                      <a:pt x="2659380" y="4726940"/>
                      <a:pt x="2593340" y="4724400"/>
                    </a:cubicBezTo>
                    <a:cubicBezTo>
                      <a:pt x="2529840" y="4723130"/>
                      <a:pt x="2466340" y="4719320"/>
                      <a:pt x="2405380" y="4707890"/>
                    </a:cubicBezTo>
                    <a:cubicBezTo>
                      <a:pt x="2326640" y="4693920"/>
                      <a:pt x="2246630" y="4693920"/>
                      <a:pt x="2169160" y="4681220"/>
                    </a:cubicBezTo>
                    <a:cubicBezTo>
                      <a:pt x="1967230" y="4648200"/>
                      <a:pt x="1761490" y="4657090"/>
                      <a:pt x="1558290" y="4643120"/>
                    </a:cubicBezTo>
                    <a:cubicBezTo>
                      <a:pt x="1443990" y="4635500"/>
                      <a:pt x="1329690" y="4617720"/>
                      <a:pt x="1215390" y="4602480"/>
                    </a:cubicBezTo>
                    <a:cubicBezTo>
                      <a:pt x="1085850" y="4585970"/>
                      <a:pt x="956310" y="4566920"/>
                      <a:pt x="825500" y="4549140"/>
                    </a:cubicBezTo>
                    <a:cubicBezTo>
                      <a:pt x="730250" y="4536440"/>
                      <a:pt x="633730" y="4523740"/>
                      <a:pt x="538480" y="4511040"/>
                    </a:cubicBezTo>
                    <a:cubicBezTo>
                      <a:pt x="535940" y="4511040"/>
                      <a:pt x="533400" y="4509770"/>
                      <a:pt x="530860" y="4509770"/>
                    </a:cubicBezTo>
                    <a:cubicBezTo>
                      <a:pt x="450850" y="4475479"/>
                      <a:pt x="365760" y="4448810"/>
                      <a:pt x="292100" y="4404360"/>
                    </a:cubicBezTo>
                    <a:cubicBezTo>
                      <a:pt x="167640" y="4328160"/>
                      <a:pt x="114300" y="4206240"/>
                      <a:pt x="109220" y="4062730"/>
                    </a:cubicBezTo>
                    <a:cubicBezTo>
                      <a:pt x="107950" y="4013200"/>
                      <a:pt x="101600" y="3964940"/>
                      <a:pt x="101600" y="3915410"/>
                    </a:cubicBezTo>
                    <a:cubicBezTo>
                      <a:pt x="102870" y="3846830"/>
                      <a:pt x="107950" y="3779520"/>
                      <a:pt x="111760" y="3712210"/>
                    </a:cubicBezTo>
                    <a:cubicBezTo>
                      <a:pt x="121920" y="3511550"/>
                      <a:pt x="127000" y="3310890"/>
                      <a:pt x="111760" y="3110230"/>
                    </a:cubicBezTo>
                    <a:cubicBezTo>
                      <a:pt x="97790" y="2929890"/>
                      <a:pt x="85090" y="2750820"/>
                      <a:pt x="71120" y="2570480"/>
                    </a:cubicBezTo>
                    <a:cubicBezTo>
                      <a:pt x="62230" y="2454910"/>
                      <a:pt x="50800" y="2340610"/>
                      <a:pt x="43180" y="2225040"/>
                    </a:cubicBezTo>
                    <a:cubicBezTo>
                      <a:pt x="38100" y="2148840"/>
                      <a:pt x="39370" y="2071370"/>
                      <a:pt x="34290" y="1995170"/>
                    </a:cubicBezTo>
                    <a:cubicBezTo>
                      <a:pt x="31750" y="1951990"/>
                      <a:pt x="17780" y="1910080"/>
                      <a:pt x="16510" y="1866900"/>
                    </a:cubicBezTo>
                    <a:cubicBezTo>
                      <a:pt x="11430" y="1762760"/>
                      <a:pt x="10160" y="1657350"/>
                      <a:pt x="7620" y="1551940"/>
                    </a:cubicBezTo>
                    <a:cubicBezTo>
                      <a:pt x="6350" y="1511300"/>
                      <a:pt x="0" y="1470660"/>
                      <a:pt x="1270" y="1430020"/>
                    </a:cubicBezTo>
                    <a:cubicBezTo>
                      <a:pt x="2540" y="1366520"/>
                      <a:pt x="10160" y="1303020"/>
                      <a:pt x="11430" y="1239520"/>
                    </a:cubicBezTo>
                    <a:cubicBezTo>
                      <a:pt x="12700" y="1165860"/>
                      <a:pt x="5080" y="1092200"/>
                      <a:pt x="7620" y="1019810"/>
                    </a:cubicBezTo>
                    <a:cubicBezTo>
                      <a:pt x="7620" y="949960"/>
                      <a:pt x="16510" y="881380"/>
                      <a:pt x="25400" y="811530"/>
                    </a:cubicBezTo>
                    <a:cubicBezTo>
                      <a:pt x="27940" y="787400"/>
                      <a:pt x="45720" y="765810"/>
                      <a:pt x="50800" y="741680"/>
                    </a:cubicBezTo>
                    <a:cubicBezTo>
                      <a:pt x="72390" y="622300"/>
                      <a:pt x="95250" y="502920"/>
                      <a:pt x="151130" y="392430"/>
                    </a:cubicBezTo>
                    <a:cubicBezTo>
                      <a:pt x="163830" y="368300"/>
                      <a:pt x="184150" y="346710"/>
                      <a:pt x="203200" y="327660"/>
                    </a:cubicBezTo>
                    <a:cubicBezTo>
                      <a:pt x="209550" y="321310"/>
                      <a:pt x="224790" y="325120"/>
                      <a:pt x="228600" y="325120"/>
                    </a:cubicBezTo>
                    <a:cubicBezTo>
                      <a:pt x="237490" y="308610"/>
                      <a:pt x="242570" y="292100"/>
                      <a:pt x="252730" y="284480"/>
                    </a:cubicBezTo>
                    <a:cubicBezTo>
                      <a:pt x="307340" y="242570"/>
                      <a:pt x="364490" y="212090"/>
                      <a:pt x="435610" y="204470"/>
                    </a:cubicBezTo>
                    <a:cubicBezTo>
                      <a:pt x="488950" y="198120"/>
                      <a:pt x="541020" y="175260"/>
                      <a:pt x="594360" y="162560"/>
                    </a:cubicBezTo>
                    <a:cubicBezTo>
                      <a:pt x="659130" y="147320"/>
                      <a:pt x="723900" y="129540"/>
                      <a:pt x="791210" y="120650"/>
                    </a:cubicBezTo>
                    <a:cubicBezTo>
                      <a:pt x="852170" y="113030"/>
                      <a:pt x="910590" y="96520"/>
                      <a:pt x="972820" y="91440"/>
                    </a:cubicBezTo>
                    <a:cubicBezTo>
                      <a:pt x="1036320" y="86360"/>
                      <a:pt x="1099820" y="71120"/>
                      <a:pt x="1164590" y="66040"/>
                    </a:cubicBezTo>
                    <a:cubicBezTo>
                      <a:pt x="1339850" y="53340"/>
                      <a:pt x="1516380" y="44450"/>
                      <a:pt x="1691640" y="34290"/>
                    </a:cubicBezTo>
                    <a:cubicBezTo>
                      <a:pt x="1734820" y="31750"/>
                      <a:pt x="1778000" y="34290"/>
                      <a:pt x="1821180" y="35560"/>
                    </a:cubicBezTo>
                    <a:cubicBezTo>
                      <a:pt x="1842770" y="36830"/>
                      <a:pt x="1864360" y="41910"/>
                      <a:pt x="1887220" y="44450"/>
                    </a:cubicBezTo>
                    <a:cubicBezTo>
                      <a:pt x="1897380" y="45720"/>
                      <a:pt x="1907540" y="41910"/>
                      <a:pt x="1917700" y="41910"/>
                    </a:cubicBezTo>
                    <a:cubicBezTo>
                      <a:pt x="1948180" y="41910"/>
                      <a:pt x="1979930" y="41910"/>
                      <a:pt x="2010410" y="40640"/>
                    </a:cubicBezTo>
                    <a:cubicBezTo>
                      <a:pt x="2068830" y="38100"/>
                      <a:pt x="2128520" y="31750"/>
                      <a:pt x="2186940" y="31750"/>
                    </a:cubicBezTo>
                    <a:cubicBezTo>
                      <a:pt x="2244090" y="31750"/>
                      <a:pt x="2301240" y="35560"/>
                      <a:pt x="2358390" y="38100"/>
                    </a:cubicBezTo>
                    <a:lnTo>
                      <a:pt x="2404110" y="38100"/>
                    </a:lnTo>
                    <a:cubicBezTo>
                      <a:pt x="2473960" y="35560"/>
                      <a:pt x="2542540" y="35560"/>
                      <a:pt x="2612390" y="31750"/>
                    </a:cubicBezTo>
                    <a:cubicBezTo>
                      <a:pt x="2679700" y="27940"/>
                      <a:pt x="2745740" y="19050"/>
                      <a:pt x="2813050" y="15240"/>
                    </a:cubicBezTo>
                    <a:cubicBezTo>
                      <a:pt x="2844800" y="12700"/>
                      <a:pt x="2877820" y="12700"/>
                      <a:pt x="2909570" y="19050"/>
                    </a:cubicBezTo>
                    <a:cubicBezTo>
                      <a:pt x="2957830" y="27940"/>
                      <a:pt x="3003550" y="33020"/>
                      <a:pt x="3051810" y="19050"/>
                    </a:cubicBezTo>
                    <a:cubicBezTo>
                      <a:pt x="3069590" y="13970"/>
                      <a:pt x="3092450" y="22860"/>
                      <a:pt x="3112770" y="25400"/>
                    </a:cubicBezTo>
                    <a:cubicBezTo>
                      <a:pt x="3121660" y="26670"/>
                      <a:pt x="3131820" y="29210"/>
                      <a:pt x="3136900" y="25400"/>
                    </a:cubicBezTo>
                    <a:cubicBezTo>
                      <a:pt x="3171190" y="0"/>
                      <a:pt x="3202940" y="6350"/>
                      <a:pt x="3235960" y="27940"/>
                    </a:cubicBezTo>
                    <a:cubicBezTo>
                      <a:pt x="3239770" y="30480"/>
                      <a:pt x="3249930" y="24130"/>
                      <a:pt x="3257550" y="24130"/>
                    </a:cubicBezTo>
                    <a:cubicBezTo>
                      <a:pt x="3288030" y="24130"/>
                      <a:pt x="3318510" y="24130"/>
                      <a:pt x="3350260" y="25400"/>
                    </a:cubicBezTo>
                    <a:cubicBezTo>
                      <a:pt x="3373120" y="26670"/>
                      <a:pt x="3394710" y="34290"/>
                      <a:pt x="3417570" y="36830"/>
                    </a:cubicBezTo>
                    <a:cubicBezTo>
                      <a:pt x="3467100" y="43180"/>
                      <a:pt x="3517900" y="53340"/>
                      <a:pt x="3568700" y="53340"/>
                    </a:cubicBezTo>
                    <a:cubicBezTo>
                      <a:pt x="3663950" y="54610"/>
                      <a:pt x="3759200" y="58420"/>
                      <a:pt x="3853180" y="78740"/>
                    </a:cubicBezTo>
                    <a:cubicBezTo>
                      <a:pt x="3940809" y="97790"/>
                      <a:pt x="4030980" y="97790"/>
                      <a:pt x="4119880" y="113030"/>
                    </a:cubicBezTo>
                    <a:cubicBezTo>
                      <a:pt x="4173220" y="121920"/>
                      <a:pt x="4227830" y="138430"/>
                      <a:pt x="4273550" y="165100"/>
                    </a:cubicBezTo>
                    <a:cubicBezTo>
                      <a:pt x="4323080" y="193040"/>
                      <a:pt x="4361180" y="238760"/>
                      <a:pt x="4405630" y="276860"/>
                    </a:cubicBezTo>
                    <a:cubicBezTo>
                      <a:pt x="4422139" y="290830"/>
                      <a:pt x="4446270" y="300990"/>
                      <a:pt x="4457700" y="318770"/>
                    </a:cubicBezTo>
                    <a:cubicBezTo>
                      <a:pt x="4490720" y="367030"/>
                      <a:pt x="4519930" y="417830"/>
                      <a:pt x="4549140" y="468630"/>
                    </a:cubicBezTo>
                    <a:cubicBezTo>
                      <a:pt x="4570730" y="505460"/>
                      <a:pt x="4592320" y="543560"/>
                      <a:pt x="4608830" y="581660"/>
                    </a:cubicBezTo>
                    <a:cubicBezTo>
                      <a:pt x="4626610" y="626110"/>
                      <a:pt x="4640580" y="671830"/>
                      <a:pt x="4654550" y="718820"/>
                    </a:cubicBezTo>
                    <a:cubicBezTo>
                      <a:pt x="4676140" y="792480"/>
                      <a:pt x="4701540" y="866140"/>
                      <a:pt x="4715510" y="942340"/>
                    </a:cubicBezTo>
                    <a:cubicBezTo>
                      <a:pt x="4735830" y="1049020"/>
                      <a:pt x="4745990" y="1158240"/>
                      <a:pt x="4761230" y="1266190"/>
                    </a:cubicBezTo>
                    <a:cubicBezTo>
                      <a:pt x="4766310" y="1301750"/>
                      <a:pt x="4772660" y="1337310"/>
                      <a:pt x="4775200" y="1372870"/>
                    </a:cubicBezTo>
                    <a:cubicBezTo>
                      <a:pt x="4782820" y="1474470"/>
                      <a:pt x="4787900" y="1574800"/>
                      <a:pt x="4794250" y="1676400"/>
                    </a:cubicBezTo>
                    <a:cubicBezTo>
                      <a:pt x="4803140" y="1802130"/>
                      <a:pt x="4815840" y="1926590"/>
                      <a:pt x="4822190" y="2052320"/>
                    </a:cubicBezTo>
                    <a:cubicBezTo>
                      <a:pt x="4828540" y="2172970"/>
                      <a:pt x="4833620" y="2294890"/>
                      <a:pt x="4831080" y="2416810"/>
                    </a:cubicBezTo>
                    <a:cubicBezTo>
                      <a:pt x="4827270" y="2620010"/>
                      <a:pt x="4817110" y="2821940"/>
                      <a:pt x="4806950" y="3025140"/>
                    </a:cubicBezTo>
                    <a:cubicBezTo>
                      <a:pt x="4800600" y="3150870"/>
                      <a:pt x="4791710" y="3275330"/>
                      <a:pt x="4779010" y="3399790"/>
                    </a:cubicBezTo>
                    <a:cubicBezTo>
                      <a:pt x="4766310" y="3524250"/>
                      <a:pt x="4747260" y="3647440"/>
                      <a:pt x="4733290" y="3771900"/>
                    </a:cubicBezTo>
                    <a:cubicBezTo>
                      <a:pt x="4723130" y="3858260"/>
                      <a:pt x="4720590" y="3944620"/>
                      <a:pt x="4709160" y="4029710"/>
                    </a:cubicBezTo>
                    <a:cubicBezTo>
                      <a:pt x="4699000" y="4107180"/>
                      <a:pt x="4660900" y="4175760"/>
                      <a:pt x="4610100" y="4232910"/>
                    </a:cubicBezTo>
                    <a:cubicBezTo>
                      <a:pt x="4568191" y="4281170"/>
                      <a:pt x="4535170" y="4335780"/>
                      <a:pt x="4491991" y="4382770"/>
                    </a:cubicBezTo>
                    <a:cubicBezTo>
                      <a:pt x="4453891" y="4424679"/>
                      <a:pt x="4411981" y="4466590"/>
                      <a:pt x="4345941" y="4467860"/>
                    </a:cubicBezTo>
                    <a:cubicBezTo>
                      <a:pt x="4330700" y="4467860"/>
                      <a:pt x="4316731" y="4483100"/>
                      <a:pt x="4301491" y="4490720"/>
                    </a:cubicBezTo>
                    <a:cubicBezTo>
                      <a:pt x="4236720" y="4518660"/>
                      <a:pt x="4169411" y="4542790"/>
                      <a:pt x="4105911" y="4573270"/>
                    </a:cubicBezTo>
                    <a:cubicBezTo>
                      <a:pt x="3989070" y="4629150"/>
                      <a:pt x="3863341" y="4638040"/>
                      <a:pt x="3737611" y="4643120"/>
                    </a:cubicBezTo>
                    <a:cubicBezTo>
                      <a:pt x="3689351" y="4645660"/>
                      <a:pt x="3639820" y="4641850"/>
                      <a:pt x="3591561" y="4645660"/>
                    </a:cubicBezTo>
                    <a:cubicBezTo>
                      <a:pt x="3567431" y="4646930"/>
                      <a:pt x="3544570" y="4658360"/>
                      <a:pt x="3521711" y="4663440"/>
                    </a:cubicBezTo>
                    <a:cubicBezTo>
                      <a:pt x="3511551" y="4665980"/>
                      <a:pt x="3501391" y="4664710"/>
                      <a:pt x="3489961" y="4665980"/>
                    </a:cubicBezTo>
                    <a:cubicBezTo>
                      <a:pt x="3474720" y="4667250"/>
                      <a:pt x="3459481" y="4671060"/>
                      <a:pt x="3444241" y="4669790"/>
                    </a:cubicBezTo>
                    <a:cubicBezTo>
                      <a:pt x="3429000" y="4667250"/>
                      <a:pt x="3418841" y="4662170"/>
                      <a:pt x="3416300" y="466217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30681" t="-9742" r="-30249" b="-17"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397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8F72ECD8-138D-4926-89CA-BBB2A6B1E3A0}"/>
              </a:ext>
            </a:extLst>
          </p:cNvPr>
          <p:cNvGrpSpPr/>
          <p:nvPr/>
        </p:nvGrpSpPr>
        <p:grpSpPr>
          <a:xfrm>
            <a:off x="-28902" y="9605071"/>
            <a:ext cx="18316902" cy="698938"/>
            <a:chOff x="0" y="0"/>
            <a:chExt cx="2302962" cy="242350"/>
          </a:xfrm>
          <a:solidFill>
            <a:schemeClr val="accent3"/>
          </a:solidFill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2191FF29-7FA0-406A-9838-3946D8197108}"/>
                </a:ext>
              </a:extLst>
            </p:cNvPr>
            <p:cNvSpPr/>
            <p:nvPr/>
          </p:nvSpPr>
          <p:spPr>
            <a:xfrm>
              <a:off x="0" y="0"/>
              <a:ext cx="2302962" cy="242350"/>
            </a:xfrm>
            <a:custGeom>
              <a:avLst/>
              <a:gdLst/>
              <a:ahLst/>
              <a:cxnLst/>
              <a:rect l="l" t="t" r="r" b="b"/>
              <a:pathLst>
                <a:path w="2302962" h="242350">
                  <a:moveTo>
                    <a:pt x="0" y="0"/>
                  </a:moveTo>
                  <a:lnTo>
                    <a:pt x="2302962" y="0"/>
                  </a:lnTo>
                  <a:lnTo>
                    <a:pt x="2302962" y="242350"/>
                  </a:lnTo>
                  <a:lnTo>
                    <a:pt x="0" y="2423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540DC5A-91DC-444D-8513-7AA4298E79EF}"/>
              </a:ext>
            </a:extLst>
          </p:cNvPr>
          <p:cNvSpPr txBox="1"/>
          <p:nvPr/>
        </p:nvSpPr>
        <p:spPr>
          <a:xfrm>
            <a:off x="3429000" y="975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KONTAKT@INKUBATORPS.PL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6EA636A-3C82-4FDC-94D2-8962261494CB}"/>
              </a:ext>
            </a:extLst>
          </p:cNvPr>
          <p:cNvSpPr txBox="1"/>
          <p:nvPr/>
        </p:nvSpPr>
        <p:spPr>
          <a:xfrm>
            <a:off x="566985" y="9753600"/>
            <a:ext cx="24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www.inkubatorps.pl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6B3759A-1222-48A4-AEA3-3780FD5E8E70}"/>
              </a:ext>
            </a:extLst>
          </p:cNvPr>
          <p:cNvSpPr txBox="1"/>
          <p:nvPr/>
        </p:nvSpPr>
        <p:spPr>
          <a:xfrm>
            <a:off x="6934200" y="975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M. 511 214 087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08CC738A-D42D-4F4E-A262-D2021F524980}"/>
              </a:ext>
            </a:extLst>
          </p:cNvPr>
          <p:cNvGrpSpPr/>
          <p:nvPr/>
        </p:nvGrpSpPr>
        <p:grpSpPr>
          <a:xfrm>
            <a:off x="0" y="1"/>
            <a:ext cx="18288000" cy="1584553"/>
            <a:chOff x="0" y="0"/>
            <a:chExt cx="2302962" cy="242350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6BDF40FB-E14A-4448-A049-887BEBCE1821}"/>
                </a:ext>
              </a:extLst>
            </p:cNvPr>
            <p:cNvSpPr/>
            <p:nvPr/>
          </p:nvSpPr>
          <p:spPr>
            <a:xfrm>
              <a:off x="0" y="0"/>
              <a:ext cx="2302962" cy="242350"/>
            </a:xfrm>
            <a:custGeom>
              <a:avLst/>
              <a:gdLst/>
              <a:ahLst/>
              <a:cxnLst/>
              <a:rect l="l" t="t" r="r" b="b"/>
              <a:pathLst>
                <a:path w="2302962" h="242350">
                  <a:moveTo>
                    <a:pt x="0" y="0"/>
                  </a:moveTo>
                  <a:lnTo>
                    <a:pt x="2302962" y="0"/>
                  </a:lnTo>
                  <a:lnTo>
                    <a:pt x="2302962" y="242350"/>
                  </a:lnTo>
                  <a:lnTo>
                    <a:pt x="0" y="242350"/>
                  </a:lnTo>
                  <a:close/>
                </a:path>
              </a:pathLst>
            </a:custGeom>
            <a:solidFill>
              <a:srgbClr val="008037"/>
            </a:solid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21" name="Picture 8">
            <a:extLst>
              <a:ext uri="{FF2B5EF4-FFF2-40B4-BE49-F238E27FC236}">
                <a16:creationId xmlns:a16="http://schemas.microsoft.com/office/drawing/2014/main" id="{29EC7982-E54B-4D2D-838A-49D0588FD6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3"/>
          <a:stretch>
            <a:fillRect/>
          </a:stretch>
        </p:blipFill>
        <p:spPr>
          <a:xfrm>
            <a:off x="332509" y="63941"/>
            <a:ext cx="4386594" cy="1415439"/>
          </a:xfrm>
          <a:prstGeom prst="rect">
            <a:avLst/>
          </a:prstGeom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1AC019D7-0D99-4328-B126-CAD247F39621}"/>
              </a:ext>
            </a:extLst>
          </p:cNvPr>
          <p:cNvSpPr/>
          <p:nvPr/>
        </p:nvSpPr>
        <p:spPr>
          <a:xfrm>
            <a:off x="360218" y="2768191"/>
            <a:ext cx="17568615" cy="648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3550" lvl="1" indent="-514350" fontAlgn="base">
              <a:lnSpc>
                <a:spcPct val="200000"/>
              </a:lnSpc>
              <a:spcBef>
                <a:spcPts val="600"/>
              </a:spcBef>
              <a:buSzPct val="101000"/>
              <a:buFont typeface="+mj-lt"/>
              <a:buAutoNum type="arabicPeriod" startAt="6"/>
            </a:pPr>
            <a: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  <a:t>Na podstawie umowy dotacyjnej następuje podpisanie umowy na realizacje konkretnego Projektu między grupą nieformalną a Fundacją CISE</a:t>
            </a:r>
          </a:p>
          <a:p>
            <a:pPr marL="1043550" lvl="1" indent="-514350" fontAlgn="base">
              <a:lnSpc>
                <a:spcPct val="200000"/>
              </a:lnSpc>
              <a:spcBef>
                <a:spcPts val="600"/>
              </a:spcBef>
              <a:buSzPct val="101000"/>
              <a:buFont typeface="+mj-lt"/>
              <a:buAutoNum type="arabicPeriod" startAt="6"/>
            </a:pPr>
            <a: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  <a:t>Realizacja projektu</a:t>
            </a:r>
          </a:p>
          <a:p>
            <a:pPr marL="1500750" lvl="2" indent="-514350" fontAlgn="base">
              <a:lnSpc>
                <a:spcPct val="150000"/>
              </a:lnSpc>
              <a:spcBef>
                <a:spcPts val="600"/>
              </a:spcBef>
              <a:buSzPct val="101000"/>
              <a:buFont typeface="+mj-lt"/>
              <a:buAutoNum type="alphaLcPeriod"/>
            </a:pPr>
            <a: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  <a:t>Część merytoryczna – odpowiada grupa nieformalna</a:t>
            </a:r>
          </a:p>
          <a:p>
            <a:pPr marL="1500750" lvl="2" indent="-514350" fontAlgn="base">
              <a:lnSpc>
                <a:spcPct val="150000"/>
              </a:lnSpc>
              <a:spcBef>
                <a:spcPts val="600"/>
              </a:spcBef>
              <a:buSzPct val="101000"/>
              <a:buFont typeface="+mj-lt"/>
              <a:buAutoNum type="alphaLcPeriod"/>
            </a:pPr>
            <a: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  <a:t>część finansowa – odpowiada Inkubator</a:t>
            </a:r>
          </a:p>
          <a:p>
            <a:pPr marL="1043550" lvl="1" indent="-514350" fontAlgn="base">
              <a:lnSpc>
                <a:spcPct val="200000"/>
              </a:lnSpc>
              <a:spcBef>
                <a:spcPts val="600"/>
              </a:spcBef>
              <a:buSzPct val="101000"/>
              <a:buFont typeface="+mj-lt"/>
              <a:buAutoNum type="arabicPeriod" startAt="6"/>
            </a:pPr>
            <a: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  <a:t>Sprawozdanie z realizacji projektu</a:t>
            </a:r>
          </a:p>
          <a:p>
            <a:pPr marL="1500750" lvl="2" indent="-514350" fontAlgn="base">
              <a:lnSpc>
                <a:spcPct val="150000"/>
              </a:lnSpc>
              <a:spcBef>
                <a:spcPts val="600"/>
              </a:spcBef>
              <a:buSzPct val="101000"/>
              <a:buFont typeface="+mj-lt"/>
              <a:buAutoNum type="alphaUcPeriod"/>
            </a:pPr>
            <a: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  <a:t>Część merytoryczna- grupa nieformalna</a:t>
            </a:r>
          </a:p>
          <a:p>
            <a:pPr marL="1500750" lvl="2" indent="-514350" fontAlgn="base">
              <a:lnSpc>
                <a:spcPct val="150000"/>
              </a:lnSpc>
              <a:spcBef>
                <a:spcPts val="600"/>
              </a:spcBef>
              <a:buSzPct val="101000"/>
              <a:buFont typeface="+mj-lt"/>
              <a:buAutoNum type="alphaUcPeriod"/>
            </a:pPr>
            <a:r>
              <a:rPr lang="pl-PL" sz="2800" spc="150" dirty="0">
                <a:solidFill>
                  <a:srgbClr val="000000"/>
                </a:solidFill>
                <a:latin typeface="Bebas Neue" panose="020B0604020202020204" charset="-18"/>
              </a:rPr>
              <a:t>część finansowa-  Inkubator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13CCE449-2740-48F4-8FB0-F41AC3FBB34D}"/>
              </a:ext>
            </a:extLst>
          </p:cNvPr>
          <p:cNvSpPr txBox="1"/>
          <p:nvPr/>
        </p:nvSpPr>
        <p:spPr>
          <a:xfrm>
            <a:off x="0" y="586107"/>
            <a:ext cx="18253364" cy="1914425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400" dirty="0">
                <a:solidFill>
                  <a:srgbClr val="C9E265"/>
                </a:solidFill>
                <a:latin typeface="Antonio Bold Bold"/>
              </a:rPr>
              <a:t>INKUBATOR  DZIAŁALNOŚCI SPOŁECZNEJ </a:t>
            </a:r>
          </a:p>
          <a:p>
            <a:pPr algn="ctr">
              <a:lnSpc>
                <a:spcPts val="7000"/>
              </a:lnSpc>
            </a:pPr>
            <a:r>
              <a:rPr lang="pl-PL" sz="4400" dirty="0">
                <a:solidFill>
                  <a:srgbClr val="008037"/>
                </a:solidFill>
                <a:latin typeface="Antonio Bold Bold"/>
              </a:rPr>
              <a:t>JAK TO DZIAŁA</a:t>
            </a:r>
            <a:r>
              <a:rPr lang="en-US" sz="4400" dirty="0">
                <a:solidFill>
                  <a:srgbClr val="C9E265"/>
                </a:solidFill>
                <a:latin typeface="Antonio Bold Bold"/>
              </a:rPr>
              <a:t>?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1DB392A6-315F-4BB8-82F1-78E8AECCA3C6}"/>
              </a:ext>
            </a:extLst>
          </p:cNvPr>
          <p:cNvSpPr txBox="1"/>
          <p:nvPr/>
        </p:nvSpPr>
        <p:spPr>
          <a:xfrm>
            <a:off x="10058400" y="5099375"/>
            <a:ext cx="7508305" cy="736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pl-PL" sz="2800" b="1" spc="100" dirty="0">
                <a:solidFill>
                  <a:srgbClr val="C9E265"/>
                </a:solidFill>
                <a:latin typeface="Bebas Neue" panose="020B0604020202020204" charset="-18"/>
              </a:rPr>
              <a:t>Część finansowa – </a:t>
            </a:r>
            <a:r>
              <a:rPr lang="pl-PL" sz="2800" b="1" spc="100" dirty="0">
                <a:solidFill>
                  <a:srgbClr val="008037"/>
                </a:solidFill>
                <a:latin typeface="Bebas Neue" panose="020B0604020202020204" charset="-18"/>
              </a:rPr>
              <a:t>Faktury, Umowy Zlecenia, Podatki i ZUS</a:t>
            </a:r>
            <a:endParaRPr lang="en-US" sz="2800" b="1" spc="100" dirty="0">
              <a:solidFill>
                <a:srgbClr val="C9E265"/>
              </a:solidFill>
              <a:latin typeface="Bebas Neue" panose="020B0604020202020204" charset="-18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56330B12-E5A0-4DA6-8DFD-B6EAB803C2FE}"/>
              </a:ext>
            </a:extLst>
          </p:cNvPr>
          <p:cNvSpPr txBox="1"/>
          <p:nvPr/>
        </p:nvSpPr>
        <p:spPr>
          <a:xfrm>
            <a:off x="9906000" y="6591300"/>
            <a:ext cx="7508305" cy="736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pl-PL" sz="2800" b="1" spc="100" dirty="0">
                <a:solidFill>
                  <a:srgbClr val="C9E265"/>
                </a:solidFill>
                <a:latin typeface="Bebas Neue" panose="020B0604020202020204" charset="-18"/>
              </a:rPr>
              <a:t>Część Merytoryczna – </a:t>
            </a:r>
            <a:r>
              <a:rPr lang="pl-PL" sz="2800" b="1" spc="100" dirty="0">
                <a:solidFill>
                  <a:srgbClr val="008037"/>
                </a:solidFill>
                <a:latin typeface="Bebas Neue" panose="020B0604020202020204" charset="-18"/>
              </a:rPr>
              <a:t>Opis Realizacji projektu</a:t>
            </a:r>
            <a:endParaRPr lang="en-US" sz="2800" b="1" spc="100" dirty="0">
              <a:solidFill>
                <a:srgbClr val="C9E265"/>
              </a:solidFill>
              <a:latin typeface="Bebas Neue" panose="020B0604020202020204" charset="-18"/>
            </a:endParaRP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CED5A390-9071-4358-9744-818273A40DF9}"/>
              </a:ext>
            </a:extLst>
          </p:cNvPr>
          <p:cNvGrpSpPr/>
          <p:nvPr/>
        </p:nvGrpSpPr>
        <p:grpSpPr>
          <a:xfrm>
            <a:off x="14982641" y="246612"/>
            <a:ext cx="2479105" cy="2425592"/>
            <a:chOff x="0" y="0"/>
            <a:chExt cx="4160510" cy="4064212"/>
          </a:xfrm>
        </p:grpSpPr>
        <p:grpSp>
          <p:nvGrpSpPr>
            <p:cNvPr id="32" name="Group 3">
              <a:extLst>
                <a:ext uri="{FF2B5EF4-FFF2-40B4-BE49-F238E27FC236}">
                  <a16:creationId xmlns:a16="http://schemas.microsoft.com/office/drawing/2014/main" id="{0770B77B-F09B-40A8-B4B9-A4954AA778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4160510" cy="4064212"/>
              <a:chOff x="0" y="0"/>
              <a:chExt cx="4828540" cy="4716780"/>
            </a:xfrm>
          </p:grpSpPr>
          <p:sp>
            <p:nvSpPr>
              <p:cNvPr id="35" name="Freeform 4">
                <a:extLst>
                  <a:ext uri="{FF2B5EF4-FFF2-40B4-BE49-F238E27FC236}">
                    <a16:creationId xmlns:a16="http://schemas.microsoft.com/office/drawing/2014/main" id="{FF51ABDF-C3CD-4CAC-89A3-3C59473392B4}"/>
                  </a:ext>
                </a:extLst>
              </p:cNvPr>
              <p:cNvSpPr/>
              <p:nvPr/>
            </p:nvSpPr>
            <p:spPr>
              <a:xfrm>
                <a:off x="0" y="-7620"/>
                <a:ext cx="4833620" cy="4726940"/>
              </a:xfrm>
              <a:custGeom>
                <a:avLst/>
                <a:gdLst/>
                <a:ahLst/>
                <a:cxnLst/>
                <a:rect l="l" t="t" r="r" b="b"/>
                <a:pathLst>
                  <a:path w="4833620" h="4726940">
                    <a:moveTo>
                      <a:pt x="3416300" y="4662170"/>
                    </a:moveTo>
                    <a:cubicBezTo>
                      <a:pt x="3388360" y="4669790"/>
                      <a:pt x="3366770" y="4679950"/>
                      <a:pt x="3345180" y="4682490"/>
                    </a:cubicBezTo>
                    <a:cubicBezTo>
                      <a:pt x="3223260" y="4692650"/>
                      <a:pt x="3102610" y="4702810"/>
                      <a:pt x="2980690" y="4711700"/>
                    </a:cubicBezTo>
                    <a:cubicBezTo>
                      <a:pt x="2918460" y="4715510"/>
                      <a:pt x="2856230" y="4719320"/>
                      <a:pt x="2794000" y="4720590"/>
                    </a:cubicBezTo>
                    <a:cubicBezTo>
                      <a:pt x="2726690" y="4723130"/>
                      <a:pt x="2659380" y="4726940"/>
                      <a:pt x="2593340" y="4724400"/>
                    </a:cubicBezTo>
                    <a:cubicBezTo>
                      <a:pt x="2529840" y="4723130"/>
                      <a:pt x="2466340" y="4719320"/>
                      <a:pt x="2405380" y="4707890"/>
                    </a:cubicBezTo>
                    <a:cubicBezTo>
                      <a:pt x="2326640" y="4693920"/>
                      <a:pt x="2246630" y="4693920"/>
                      <a:pt x="2169160" y="4681220"/>
                    </a:cubicBezTo>
                    <a:cubicBezTo>
                      <a:pt x="1967230" y="4648200"/>
                      <a:pt x="1761490" y="4657090"/>
                      <a:pt x="1558290" y="4643120"/>
                    </a:cubicBezTo>
                    <a:cubicBezTo>
                      <a:pt x="1443990" y="4635500"/>
                      <a:pt x="1329690" y="4617720"/>
                      <a:pt x="1215390" y="4602480"/>
                    </a:cubicBezTo>
                    <a:cubicBezTo>
                      <a:pt x="1085850" y="4585970"/>
                      <a:pt x="956310" y="4566920"/>
                      <a:pt x="825500" y="4549140"/>
                    </a:cubicBezTo>
                    <a:cubicBezTo>
                      <a:pt x="730250" y="4536440"/>
                      <a:pt x="633730" y="4523740"/>
                      <a:pt x="538480" y="4511040"/>
                    </a:cubicBezTo>
                    <a:cubicBezTo>
                      <a:pt x="535940" y="4511040"/>
                      <a:pt x="533400" y="4509770"/>
                      <a:pt x="530860" y="4509770"/>
                    </a:cubicBezTo>
                    <a:cubicBezTo>
                      <a:pt x="450850" y="4475479"/>
                      <a:pt x="365760" y="4448810"/>
                      <a:pt x="292100" y="4404360"/>
                    </a:cubicBezTo>
                    <a:cubicBezTo>
                      <a:pt x="167640" y="4328160"/>
                      <a:pt x="114300" y="4206240"/>
                      <a:pt x="109220" y="4062730"/>
                    </a:cubicBezTo>
                    <a:cubicBezTo>
                      <a:pt x="107950" y="4013200"/>
                      <a:pt x="101600" y="3964940"/>
                      <a:pt x="101600" y="3915410"/>
                    </a:cubicBezTo>
                    <a:cubicBezTo>
                      <a:pt x="102870" y="3846830"/>
                      <a:pt x="107950" y="3779520"/>
                      <a:pt x="111760" y="3712210"/>
                    </a:cubicBezTo>
                    <a:cubicBezTo>
                      <a:pt x="121920" y="3511550"/>
                      <a:pt x="127000" y="3310890"/>
                      <a:pt x="111760" y="3110230"/>
                    </a:cubicBezTo>
                    <a:cubicBezTo>
                      <a:pt x="97790" y="2929890"/>
                      <a:pt x="85090" y="2750820"/>
                      <a:pt x="71120" y="2570480"/>
                    </a:cubicBezTo>
                    <a:cubicBezTo>
                      <a:pt x="62230" y="2454910"/>
                      <a:pt x="50800" y="2340610"/>
                      <a:pt x="43180" y="2225040"/>
                    </a:cubicBezTo>
                    <a:cubicBezTo>
                      <a:pt x="38100" y="2148840"/>
                      <a:pt x="39370" y="2071370"/>
                      <a:pt x="34290" y="1995170"/>
                    </a:cubicBezTo>
                    <a:cubicBezTo>
                      <a:pt x="31750" y="1951990"/>
                      <a:pt x="17780" y="1910080"/>
                      <a:pt x="16510" y="1866900"/>
                    </a:cubicBezTo>
                    <a:cubicBezTo>
                      <a:pt x="11430" y="1762760"/>
                      <a:pt x="10160" y="1657350"/>
                      <a:pt x="7620" y="1551940"/>
                    </a:cubicBezTo>
                    <a:cubicBezTo>
                      <a:pt x="6350" y="1511300"/>
                      <a:pt x="0" y="1470660"/>
                      <a:pt x="1270" y="1430020"/>
                    </a:cubicBezTo>
                    <a:cubicBezTo>
                      <a:pt x="2540" y="1366520"/>
                      <a:pt x="10160" y="1303020"/>
                      <a:pt x="11430" y="1239520"/>
                    </a:cubicBezTo>
                    <a:cubicBezTo>
                      <a:pt x="12700" y="1165860"/>
                      <a:pt x="5080" y="1092200"/>
                      <a:pt x="7620" y="1019810"/>
                    </a:cubicBezTo>
                    <a:cubicBezTo>
                      <a:pt x="7620" y="949960"/>
                      <a:pt x="16510" y="881380"/>
                      <a:pt x="25400" y="811530"/>
                    </a:cubicBezTo>
                    <a:cubicBezTo>
                      <a:pt x="27940" y="787400"/>
                      <a:pt x="45720" y="765810"/>
                      <a:pt x="50800" y="741680"/>
                    </a:cubicBezTo>
                    <a:cubicBezTo>
                      <a:pt x="72390" y="622300"/>
                      <a:pt x="95250" y="502920"/>
                      <a:pt x="151130" y="392430"/>
                    </a:cubicBezTo>
                    <a:cubicBezTo>
                      <a:pt x="163830" y="368300"/>
                      <a:pt x="184150" y="346710"/>
                      <a:pt x="203200" y="327660"/>
                    </a:cubicBezTo>
                    <a:cubicBezTo>
                      <a:pt x="209550" y="321310"/>
                      <a:pt x="224790" y="325120"/>
                      <a:pt x="228600" y="325120"/>
                    </a:cubicBezTo>
                    <a:cubicBezTo>
                      <a:pt x="237490" y="308610"/>
                      <a:pt x="242570" y="292100"/>
                      <a:pt x="252730" y="284480"/>
                    </a:cubicBezTo>
                    <a:cubicBezTo>
                      <a:pt x="307340" y="242570"/>
                      <a:pt x="364490" y="212090"/>
                      <a:pt x="435610" y="204470"/>
                    </a:cubicBezTo>
                    <a:cubicBezTo>
                      <a:pt x="488950" y="198120"/>
                      <a:pt x="541020" y="175260"/>
                      <a:pt x="594360" y="162560"/>
                    </a:cubicBezTo>
                    <a:cubicBezTo>
                      <a:pt x="659130" y="147320"/>
                      <a:pt x="723900" y="129540"/>
                      <a:pt x="791210" y="120650"/>
                    </a:cubicBezTo>
                    <a:cubicBezTo>
                      <a:pt x="852170" y="113030"/>
                      <a:pt x="910590" y="96520"/>
                      <a:pt x="972820" y="91440"/>
                    </a:cubicBezTo>
                    <a:cubicBezTo>
                      <a:pt x="1036320" y="86360"/>
                      <a:pt x="1099820" y="71120"/>
                      <a:pt x="1164590" y="66040"/>
                    </a:cubicBezTo>
                    <a:cubicBezTo>
                      <a:pt x="1339850" y="53340"/>
                      <a:pt x="1516380" y="44450"/>
                      <a:pt x="1691640" y="34290"/>
                    </a:cubicBezTo>
                    <a:cubicBezTo>
                      <a:pt x="1734820" y="31750"/>
                      <a:pt x="1778000" y="34290"/>
                      <a:pt x="1821180" y="35560"/>
                    </a:cubicBezTo>
                    <a:cubicBezTo>
                      <a:pt x="1842770" y="36830"/>
                      <a:pt x="1864360" y="41910"/>
                      <a:pt x="1887220" y="44450"/>
                    </a:cubicBezTo>
                    <a:cubicBezTo>
                      <a:pt x="1897380" y="45720"/>
                      <a:pt x="1907540" y="41910"/>
                      <a:pt x="1917700" y="41910"/>
                    </a:cubicBezTo>
                    <a:cubicBezTo>
                      <a:pt x="1948180" y="41910"/>
                      <a:pt x="1979930" y="41910"/>
                      <a:pt x="2010410" y="40640"/>
                    </a:cubicBezTo>
                    <a:cubicBezTo>
                      <a:pt x="2068830" y="38100"/>
                      <a:pt x="2128520" y="31750"/>
                      <a:pt x="2186940" y="31750"/>
                    </a:cubicBezTo>
                    <a:cubicBezTo>
                      <a:pt x="2244090" y="31750"/>
                      <a:pt x="2301240" y="35560"/>
                      <a:pt x="2358390" y="38100"/>
                    </a:cubicBezTo>
                    <a:lnTo>
                      <a:pt x="2404110" y="38100"/>
                    </a:lnTo>
                    <a:cubicBezTo>
                      <a:pt x="2473960" y="35560"/>
                      <a:pt x="2542540" y="35560"/>
                      <a:pt x="2612390" y="31750"/>
                    </a:cubicBezTo>
                    <a:cubicBezTo>
                      <a:pt x="2679700" y="27940"/>
                      <a:pt x="2745740" y="19050"/>
                      <a:pt x="2813050" y="15240"/>
                    </a:cubicBezTo>
                    <a:cubicBezTo>
                      <a:pt x="2844800" y="12700"/>
                      <a:pt x="2877820" y="12700"/>
                      <a:pt x="2909570" y="19050"/>
                    </a:cubicBezTo>
                    <a:cubicBezTo>
                      <a:pt x="2957830" y="27940"/>
                      <a:pt x="3003550" y="33020"/>
                      <a:pt x="3051810" y="19050"/>
                    </a:cubicBezTo>
                    <a:cubicBezTo>
                      <a:pt x="3069590" y="13970"/>
                      <a:pt x="3092450" y="22860"/>
                      <a:pt x="3112770" y="25400"/>
                    </a:cubicBezTo>
                    <a:cubicBezTo>
                      <a:pt x="3121660" y="26670"/>
                      <a:pt x="3131820" y="29210"/>
                      <a:pt x="3136900" y="25400"/>
                    </a:cubicBezTo>
                    <a:cubicBezTo>
                      <a:pt x="3171190" y="0"/>
                      <a:pt x="3202940" y="6350"/>
                      <a:pt x="3235960" y="27940"/>
                    </a:cubicBezTo>
                    <a:cubicBezTo>
                      <a:pt x="3239770" y="30480"/>
                      <a:pt x="3249930" y="24130"/>
                      <a:pt x="3257550" y="24130"/>
                    </a:cubicBezTo>
                    <a:cubicBezTo>
                      <a:pt x="3288030" y="24130"/>
                      <a:pt x="3318510" y="24130"/>
                      <a:pt x="3350260" y="25400"/>
                    </a:cubicBezTo>
                    <a:cubicBezTo>
                      <a:pt x="3373120" y="26670"/>
                      <a:pt x="3394710" y="34290"/>
                      <a:pt x="3417570" y="36830"/>
                    </a:cubicBezTo>
                    <a:cubicBezTo>
                      <a:pt x="3467100" y="43180"/>
                      <a:pt x="3517900" y="53340"/>
                      <a:pt x="3568700" y="53340"/>
                    </a:cubicBezTo>
                    <a:cubicBezTo>
                      <a:pt x="3663950" y="54610"/>
                      <a:pt x="3759200" y="58420"/>
                      <a:pt x="3853180" y="78740"/>
                    </a:cubicBezTo>
                    <a:cubicBezTo>
                      <a:pt x="3940809" y="97790"/>
                      <a:pt x="4030980" y="97790"/>
                      <a:pt x="4119880" y="113030"/>
                    </a:cubicBezTo>
                    <a:cubicBezTo>
                      <a:pt x="4173220" y="121920"/>
                      <a:pt x="4227830" y="138430"/>
                      <a:pt x="4273550" y="165100"/>
                    </a:cubicBezTo>
                    <a:cubicBezTo>
                      <a:pt x="4323080" y="193040"/>
                      <a:pt x="4361180" y="238760"/>
                      <a:pt x="4405630" y="276860"/>
                    </a:cubicBezTo>
                    <a:cubicBezTo>
                      <a:pt x="4422139" y="290830"/>
                      <a:pt x="4446270" y="300990"/>
                      <a:pt x="4457700" y="318770"/>
                    </a:cubicBezTo>
                    <a:cubicBezTo>
                      <a:pt x="4490720" y="367030"/>
                      <a:pt x="4519930" y="417830"/>
                      <a:pt x="4549140" y="468630"/>
                    </a:cubicBezTo>
                    <a:cubicBezTo>
                      <a:pt x="4570730" y="505460"/>
                      <a:pt x="4592320" y="543560"/>
                      <a:pt x="4608830" y="581660"/>
                    </a:cubicBezTo>
                    <a:cubicBezTo>
                      <a:pt x="4626610" y="626110"/>
                      <a:pt x="4640580" y="671830"/>
                      <a:pt x="4654550" y="718820"/>
                    </a:cubicBezTo>
                    <a:cubicBezTo>
                      <a:pt x="4676140" y="792480"/>
                      <a:pt x="4701540" y="866140"/>
                      <a:pt x="4715510" y="942340"/>
                    </a:cubicBezTo>
                    <a:cubicBezTo>
                      <a:pt x="4735830" y="1049020"/>
                      <a:pt x="4745990" y="1158240"/>
                      <a:pt x="4761230" y="1266190"/>
                    </a:cubicBezTo>
                    <a:cubicBezTo>
                      <a:pt x="4766310" y="1301750"/>
                      <a:pt x="4772660" y="1337310"/>
                      <a:pt x="4775200" y="1372870"/>
                    </a:cubicBezTo>
                    <a:cubicBezTo>
                      <a:pt x="4782820" y="1474470"/>
                      <a:pt x="4787900" y="1574800"/>
                      <a:pt x="4794250" y="1676400"/>
                    </a:cubicBezTo>
                    <a:cubicBezTo>
                      <a:pt x="4803140" y="1802130"/>
                      <a:pt x="4815840" y="1926590"/>
                      <a:pt x="4822190" y="2052320"/>
                    </a:cubicBezTo>
                    <a:cubicBezTo>
                      <a:pt x="4828540" y="2172970"/>
                      <a:pt x="4833620" y="2294890"/>
                      <a:pt x="4831080" y="2416810"/>
                    </a:cubicBezTo>
                    <a:cubicBezTo>
                      <a:pt x="4827270" y="2620010"/>
                      <a:pt x="4817110" y="2821940"/>
                      <a:pt x="4806950" y="3025140"/>
                    </a:cubicBezTo>
                    <a:cubicBezTo>
                      <a:pt x="4800600" y="3150870"/>
                      <a:pt x="4791710" y="3275330"/>
                      <a:pt x="4779010" y="3399790"/>
                    </a:cubicBezTo>
                    <a:cubicBezTo>
                      <a:pt x="4766310" y="3524250"/>
                      <a:pt x="4747260" y="3647440"/>
                      <a:pt x="4733290" y="3771900"/>
                    </a:cubicBezTo>
                    <a:cubicBezTo>
                      <a:pt x="4723130" y="3858260"/>
                      <a:pt x="4720590" y="3944620"/>
                      <a:pt x="4709160" y="4029710"/>
                    </a:cubicBezTo>
                    <a:cubicBezTo>
                      <a:pt x="4699000" y="4107180"/>
                      <a:pt x="4660900" y="4175760"/>
                      <a:pt x="4610100" y="4232910"/>
                    </a:cubicBezTo>
                    <a:cubicBezTo>
                      <a:pt x="4568191" y="4281170"/>
                      <a:pt x="4535170" y="4335780"/>
                      <a:pt x="4491991" y="4382770"/>
                    </a:cubicBezTo>
                    <a:cubicBezTo>
                      <a:pt x="4453891" y="4424679"/>
                      <a:pt x="4411981" y="4466590"/>
                      <a:pt x="4345941" y="4467860"/>
                    </a:cubicBezTo>
                    <a:cubicBezTo>
                      <a:pt x="4330700" y="4467860"/>
                      <a:pt x="4316731" y="4483100"/>
                      <a:pt x="4301491" y="4490720"/>
                    </a:cubicBezTo>
                    <a:cubicBezTo>
                      <a:pt x="4236720" y="4518660"/>
                      <a:pt x="4169411" y="4542790"/>
                      <a:pt x="4105911" y="4573270"/>
                    </a:cubicBezTo>
                    <a:cubicBezTo>
                      <a:pt x="3989070" y="4629150"/>
                      <a:pt x="3863341" y="4638040"/>
                      <a:pt x="3737611" y="4643120"/>
                    </a:cubicBezTo>
                    <a:cubicBezTo>
                      <a:pt x="3689351" y="4645660"/>
                      <a:pt x="3639820" y="4641850"/>
                      <a:pt x="3591561" y="4645660"/>
                    </a:cubicBezTo>
                    <a:cubicBezTo>
                      <a:pt x="3567431" y="4646930"/>
                      <a:pt x="3544570" y="4658360"/>
                      <a:pt x="3521711" y="4663440"/>
                    </a:cubicBezTo>
                    <a:cubicBezTo>
                      <a:pt x="3511551" y="4665980"/>
                      <a:pt x="3501391" y="4664710"/>
                      <a:pt x="3489961" y="4665980"/>
                    </a:cubicBezTo>
                    <a:cubicBezTo>
                      <a:pt x="3474720" y="4667250"/>
                      <a:pt x="3459481" y="4671060"/>
                      <a:pt x="3444241" y="4669790"/>
                    </a:cubicBezTo>
                    <a:cubicBezTo>
                      <a:pt x="3429000" y="4667250"/>
                      <a:pt x="3418841" y="4662170"/>
                      <a:pt x="3416300" y="4662170"/>
                    </a:cubicBezTo>
                    <a:close/>
                  </a:path>
                </a:pathLst>
              </a:custGeom>
              <a:solidFill>
                <a:srgbClr val="C9E265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4FB47B13-D987-4F2C-9290-FB2A7CFA29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0956" y="166999"/>
              <a:ext cx="3818599" cy="3730214"/>
              <a:chOff x="0" y="0"/>
              <a:chExt cx="4828540" cy="4716780"/>
            </a:xfrm>
          </p:grpSpPr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C42AB797-3EC2-4F42-9815-56AEA4D71695}"/>
                  </a:ext>
                </a:extLst>
              </p:cNvPr>
              <p:cNvSpPr/>
              <p:nvPr/>
            </p:nvSpPr>
            <p:spPr>
              <a:xfrm>
                <a:off x="0" y="-7620"/>
                <a:ext cx="4833620" cy="4726940"/>
              </a:xfrm>
              <a:custGeom>
                <a:avLst/>
                <a:gdLst/>
                <a:ahLst/>
                <a:cxnLst/>
                <a:rect l="l" t="t" r="r" b="b"/>
                <a:pathLst>
                  <a:path w="4833620" h="4726940">
                    <a:moveTo>
                      <a:pt x="3416300" y="4662170"/>
                    </a:moveTo>
                    <a:cubicBezTo>
                      <a:pt x="3388360" y="4669790"/>
                      <a:pt x="3366770" y="4679950"/>
                      <a:pt x="3345180" y="4682490"/>
                    </a:cubicBezTo>
                    <a:cubicBezTo>
                      <a:pt x="3223260" y="4692650"/>
                      <a:pt x="3102610" y="4702810"/>
                      <a:pt x="2980690" y="4711700"/>
                    </a:cubicBezTo>
                    <a:cubicBezTo>
                      <a:pt x="2918460" y="4715510"/>
                      <a:pt x="2856230" y="4719320"/>
                      <a:pt x="2794000" y="4720590"/>
                    </a:cubicBezTo>
                    <a:cubicBezTo>
                      <a:pt x="2726690" y="4723130"/>
                      <a:pt x="2659380" y="4726940"/>
                      <a:pt x="2593340" y="4724400"/>
                    </a:cubicBezTo>
                    <a:cubicBezTo>
                      <a:pt x="2529840" y="4723130"/>
                      <a:pt x="2466340" y="4719320"/>
                      <a:pt x="2405380" y="4707890"/>
                    </a:cubicBezTo>
                    <a:cubicBezTo>
                      <a:pt x="2326640" y="4693920"/>
                      <a:pt x="2246630" y="4693920"/>
                      <a:pt x="2169160" y="4681220"/>
                    </a:cubicBezTo>
                    <a:cubicBezTo>
                      <a:pt x="1967230" y="4648200"/>
                      <a:pt x="1761490" y="4657090"/>
                      <a:pt x="1558290" y="4643120"/>
                    </a:cubicBezTo>
                    <a:cubicBezTo>
                      <a:pt x="1443990" y="4635500"/>
                      <a:pt x="1329690" y="4617720"/>
                      <a:pt x="1215390" y="4602480"/>
                    </a:cubicBezTo>
                    <a:cubicBezTo>
                      <a:pt x="1085850" y="4585970"/>
                      <a:pt x="956310" y="4566920"/>
                      <a:pt x="825500" y="4549140"/>
                    </a:cubicBezTo>
                    <a:cubicBezTo>
                      <a:pt x="730250" y="4536440"/>
                      <a:pt x="633730" y="4523740"/>
                      <a:pt x="538480" y="4511040"/>
                    </a:cubicBezTo>
                    <a:cubicBezTo>
                      <a:pt x="535940" y="4511040"/>
                      <a:pt x="533400" y="4509770"/>
                      <a:pt x="530860" y="4509770"/>
                    </a:cubicBezTo>
                    <a:cubicBezTo>
                      <a:pt x="450850" y="4475479"/>
                      <a:pt x="365760" y="4448810"/>
                      <a:pt x="292100" y="4404360"/>
                    </a:cubicBezTo>
                    <a:cubicBezTo>
                      <a:pt x="167640" y="4328160"/>
                      <a:pt x="114300" y="4206240"/>
                      <a:pt x="109220" y="4062730"/>
                    </a:cubicBezTo>
                    <a:cubicBezTo>
                      <a:pt x="107950" y="4013200"/>
                      <a:pt x="101600" y="3964940"/>
                      <a:pt x="101600" y="3915410"/>
                    </a:cubicBezTo>
                    <a:cubicBezTo>
                      <a:pt x="102870" y="3846830"/>
                      <a:pt x="107950" y="3779520"/>
                      <a:pt x="111760" y="3712210"/>
                    </a:cubicBezTo>
                    <a:cubicBezTo>
                      <a:pt x="121920" y="3511550"/>
                      <a:pt x="127000" y="3310890"/>
                      <a:pt x="111760" y="3110230"/>
                    </a:cubicBezTo>
                    <a:cubicBezTo>
                      <a:pt x="97790" y="2929890"/>
                      <a:pt x="85090" y="2750820"/>
                      <a:pt x="71120" y="2570480"/>
                    </a:cubicBezTo>
                    <a:cubicBezTo>
                      <a:pt x="62230" y="2454910"/>
                      <a:pt x="50800" y="2340610"/>
                      <a:pt x="43180" y="2225040"/>
                    </a:cubicBezTo>
                    <a:cubicBezTo>
                      <a:pt x="38100" y="2148840"/>
                      <a:pt x="39370" y="2071370"/>
                      <a:pt x="34290" y="1995170"/>
                    </a:cubicBezTo>
                    <a:cubicBezTo>
                      <a:pt x="31750" y="1951990"/>
                      <a:pt x="17780" y="1910080"/>
                      <a:pt x="16510" y="1866900"/>
                    </a:cubicBezTo>
                    <a:cubicBezTo>
                      <a:pt x="11430" y="1762760"/>
                      <a:pt x="10160" y="1657350"/>
                      <a:pt x="7620" y="1551940"/>
                    </a:cubicBezTo>
                    <a:cubicBezTo>
                      <a:pt x="6350" y="1511300"/>
                      <a:pt x="0" y="1470660"/>
                      <a:pt x="1270" y="1430020"/>
                    </a:cubicBezTo>
                    <a:cubicBezTo>
                      <a:pt x="2540" y="1366520"/>
                      <a:pt x="10160" y="1303020"/>
                      <a:pt x="11430" y="1239520"/>
                    </a:cubicBezTo>
                    <a:cubicBezTo>
                      <a:pt x="12700" y="1165860"/>
                      <a:pt x="5080" y="1092200"/>
                      <a:pt x="7620" y="1019810"/>
                    </a:cubicBezTo>
                    <a:cubicBezTo>
                      <a:pt x="7620" y="949960"/>
                      <a:pt x="16510" y="881380"/>
                      <a:pt x="25400" y="811530"/>
                    </a:cubicBezTo>
                    <a:cubicBezTo>
                      <a:pt x="27940" y="787400"/>
                      <a:pt x="45720" y="765810"/>
                      <a:pt x="50800" y="741680"/>
                    </a:cubicBezTo>
                    <a:cubicBezTo>
                      <a:pt x="72390" y="622300"/>
                      <a:pt x="95250" y="502920"/>
                      <a:pt x="151130" y="392430"/>
                    </a:cubicBezTo>
                    <a:cubicBezTo>
                      <a:pt x="163830" y="368300"/>
                      <a:pt x="184150" y="346710"/>
                      <a:pt x="203200" y="327660"/>
                    </a:cubicBezTo>
                    <a:cubicBezTo>
                      <a:pt x="209550" y="321310"/>
                      <a:pt x="224790" y="325120"/>
                      <a:pt x="228600" y="325120"/>
                    </a:cubicBezTo>
                    <a:cubicBezTo>
                      <a:pt x="237490" y="308610"/>
                      <a:pt x="242570" y="292100"/>
                      <a:pt x="252730" y="284480"/>
                    </a:cubicBezTo>
                    <a:cubicBezTo>
                      <a:pt x="307340" y="242570"/>
                      <a:pt x="364490" y="212090"/>
                      <a:pt x="435610" y="204470"/>
                    </a:cubicBezTo>
                    <a:cubicBezTo>
                      <a:pt x="488950" y="198120"/>
                      <a:pt x="541020" y="175260"/>
                      <a:pt x="594360" y="162560"/>
                    </a:cubicBezTo>
                    <a:cubicBezTo>
                      <a:pt x="659130" y="147320"/>
                      <a:pt x="723900" y="129540"/>
                      <a:pt x="791210" y="120650"/>
                    </a:cubicBezTo>
                    <a:cubicBezTo>
                      <a:pt x="852170" y="113030"/>
                      <a:pt x="910590" y="96520"/>
                      <a:pt x="972820" y="91440"/>
                    </a:cubicBezTo>
                    <a:cubicBezTo>
                      <a:pt x="1036320" y="86360"/>
                      <a:pt x="1099820" y="71120"/>
                      <a:pt x="1164590" y="66040"/>
                    </a:cubicBezTo>
                    <a:cubicBezTo>
                      <a:pt x="1339850" y="53340"/>
                      <a:pt x="1516380" y="44450"/>
                      <a:pt x="1691640" y="34290"/>
                    </a:cubicBezTo>
                    <a:cubicBezTo>
                      <a:pt x="1734820" y="31750"/>
                      <a:pt x="1778000" y="34290"/>
                      <a:pt x="1821180" y="35560"/>
                    </a:cubicBezTo>
                    <a:cubicBezTo>
                      <a:pt x="1842770" y="36830"/>
                      <a:pt x="1864360" y="41910"/>
                      <a:pt x="1887220" y="44450"/>
                    </a:cubicBezTo>
                    <a:cubicBezTo>
                      <a:pt x="1897380" y="45720"/>
                      <a:pt x="1907540" y="41910"/>
                      <a:pt x="1917700" y="41910"/>
                    </a:cubicBezTo>
                    <a:cubicBezTo>
                      <a:pt x="1948180" y="41910"/>
                      <a:pt x="1979930" y="41910"/>
                      <a:pt x="2010410" y="40640"/>
                    </a:cubicBezTo>
                    <a:cubicBezTo>
                      <a:pt x="2068830" y="38100"/>
                      <a:pt x="2128520" y="31750"/>
                      <a:pt x="2186940" y="31750"/>
                    </a:cubicBezTo>
                    <a:cubicBezTo>
                      <a:pt x="2244090" y="31750"/>
                      <a:pt x="2301240" y="35560"/>
                      <a:pt x="2358390" y="38100"/>
                    </a:cubicBezTo>
                    <a:lnTo>
                      <a:pt x="2404110" y="38100"/>
                    </a:lnTo>
                    <a:cubicBezTo>
                      <a:pt x="2473960" y="35560"/>
                      <a:pt x="2542540" y="35560"/>
                      <a:pt x="2612390" y="31750"/>
                    </a:cubicBezTo>
                    <a:cubicBezTo>
                      <a:pt x="2679700" y="27940"/>
                      <a:pt x="2745740" y="19050"/>
                      <a:pt x="2813050" y="15240"/>
                    </a:cubicBezTo>
                    <a:cubicBezTo>
                      <a:pt x="2844800" y="12700"/>
                      <a:pt x="2877820" y="12700"/>
                      <a:pt x="2909570" y="19050"/>
                    </a:cubicBezTo>
                    <a:cubicBezTo>
                      <a:pt x="2957830" y="27940"/>
                      <a:pt x="3003550" y="33020"/>
                      <a:pt x="3051810" y="19050"/>
                    </a:cubicBezTo>
                    <a:cubicBezTo>
                      <a:pt x="3069590" y="13970"/>
                      <a:pt x="3092450" y="22860"/>
                      <a:pt x="3112770" y="25400"/>
                    </a:cubicBezTo>
                    <a:cubicBezTo>
                      <a:pt x="3121660" y="26670"/>
                      <a:pt x="3131820" y="29210"/>
                      <a:pt x="3136900" y="25400"/>
                    </a:cubicBezTo>
                    <a:cubicBezTo>
                      <a:pt x="3171190" y="0"/>
                      <a:pt x="3202940" y="6350"/>
                      <a:pt x="3235960" y="27940"/>
                    </a:cubicBezTo>
                    <a:cubicBezTo>
                      <a:pt x="3239770" y="30480"/>
                      <a:pt x="3249930" y="24130"/>
                      <a:pt x="3257550" y="24130"/>
                    </a:cubicBezTo>
                    <a:cubicBezTo>
                      <a:pt x="3288030" y="24130"/>
                      <a:pt x="3318510" y="24130"/>
                      <a:pt x="3350260" y="25400"/>
                    </a:cubicBezTo>
                    <a:cubicBezTo>
                      <a:pt x="3373120" y="26670"/>
                      <a:pt x="3394710" y="34290"/>
                      <a:pt x="3417570" y="36830"/>
                    </a:cubicBezTo>
                    <a:cubicBezTo>
                      <a:pt x="3467100" y="43180"/>
                      <a:pt x="3517900" y="53340"/>
                      <a:pt x="3568700" y="53340"/>
                    </a:cubicBezTo>
                    <a:cubicBezTo>
                      <a:pt x="3663950" y="54610"/>
                      <a:pt x="3759200" y="58420"/>
                      <a:pt x="3853180" y="78740"/>
                    </a:cubicBezTo>
                    <a:cubicBezTo>
                      <a:pt x="3940809" y="97790"/>
                      <a:pt x="4030980" y="97790"/>
                      <a:pt x="4119880" y="113030"/>
                    </a:cubicBezTo>
                    <a:cubicBezTo>
                      <a:pt x="4173220" y="121920"/>
                      <a:pt x="4227830" y="138430"/>
                      <a:pt x="4273550" y="165100"/>
                    </a:cubicBezTo>
                    <a:cubicBezTo>
                      <a:pt x="4323080" y="193040"/>
                      <a:pt x="4361180" y="238760"/>
                      <a:pt x="4405630" y="276860"/>
                    </a:cubicBezTo>
                    <a:cubicBezTo>
                      <a:pt x="4422139" y="290830"/>
                      <a:pt x="4446270" y="300990"/>
                      <a:pt x="4457700" y="318770"/>
                    </a:cubicBezTo>
                    <a:cubicBezTo>
                      <a:pt x="4490720" y="367030"/>
                      <a:pt x="4519930" y="417830"/>
                      <a:pt x="4549140" y="468630"/>
                    </a:cubicBezTo>
                    <a:cubicBezTo>
                      <a:pt x="4570730" y="505460"/>
                      <a:pt x="4592320" y="543560"/>
                      <a:pt x="4608830" y="581660"/>
                    </a:cubicBezTo>
                    <a:cubicBezTo>
                      <a:pt x="4626610" y="626110"/>
                      <a:pt x="4640580" y="671830"/>
                      <a:pt x="4654550" y="718820"/>
                    </a:cubicBezTo>
                    <a:cubicBezTo>
                      <a:pt x="4676140" y="792480"/>
                      <a:pt x="4701540" y="866140"/>
                      <a:pt x="4715510" y="942340"/>
                    </a:cubicBezTo>
                    <a:cubicBezTo>
                      <a:pt x="4735830" y="1049020"/>
                      <a:pt x="4745990" y="1158240"/>
                      <a:pt x="4761230" y="1266190"/>
                    </a:cubicBezTo>
                    <a:cubicBezTo>
                      <a:pt x="4766310" y="1301750"/>
                      <a:pt x="4772660" y="1337310"/>
                      <a:pt x="4775200" y="1372870"/>
                    </a:cubicBezTo>
                    <a:cubicBezTo>
                      <a:pt x="4782820" y="1474470"/>
                      <a:pt x="4787900" y="1574800"/>
                      <a:pt x="4794250" y="1676400"/>
                    </a:cubicBezTo>
                    <a:cubicBezTo>
                      <a:pt x="4803140" y="1802130"/>
                      <a:pt x="4815840" y="1926590"/>
                      <a:pt x="4822190" y="2052320"/>
                    </a:cubicBezTo>
                    <a:cubicBezTo>
                      <a:pt x="4828540" y="2172970"/>
                      <a:pt x="4833620" y="2294890"/>
                      <a:pt x="4831080" y="2416810"/>
                    </a:cubicBezTo>
                    <a:cubicBezTo>
                      <a:pt x="4827270" y="2620010"/>
                      <a:pt x="4817110" y="2821940"/>
                      <a:pt x="4806950" y="3025140"/>
                    </a:cubicBezTo>
                    <a:cubicBezTo>
                      <a:pt x="4800600" y="3150870"/>
                      <a:pt x="4791710" y="3275330"/>
                      <a:pt x="4779010" y="3399790"/>
                    </a:cubicBezTo>
                    <a:cubicBezTo>
                      <a:pt x="4766310" y="3524250"/>
                      <a:pt x="4747260" y="3647440"/>
                      <a:pt x="4733290" y="3771900"/>
                    </a:cubicBezTo>
                    <a:cubicBezTo>
                      <a:pt x="4723130" y="3858260"/>
                      <a:pt x="4720590" y="3944620"/>
                      <a:pt x="4709160" y="4029710"/>
                    </a:cubicBezTo>
                    <a:cubicBezTo>
                      <a:pt x="4699000" y="4107180"/>
                      <a:pt x="4660900" y="4175760"/>
                      <a:pt x="4610100" y="4232910"/>
                    </a:cubicBezTo>
                    <a:cubicBezTo>
                      <a:pt x="4568191" y="4281170"/>
                      <a:pt x="4535170" y="4335780"/>
                      <a:pt x="4491991" y="4382770"/>
                    </a:cubicBezTo>
                    <a:cubicBezTo>
                      <a:pt x="4453891" y="4424679"/>
                      <a:pt x="4411981" y="4466590"/>
                      <a:pt x="4345941" y="4467860"/>
                    </a:cubicBezTo>
                    <a:cubicBezTo>
                      <a:pt x="4330700" y="4467860"/>
                      <a:pt x="4316731" y="4483100"/>
                      <a:pt x="4301491" y="4490720"/>
                    </a:cubicBezTo>
                    <a:cubicBezTo>
                      <a:pt x="4236720" y="4518660"/>
                      <a:pt x="4169411" y="4542790"/>
                      <a:pt x="4105911" y="4573270"/>
                    </a:cubicBezTo>
                    <a:cubicBezTo>
                      <a:pt x="3989070" y="4629150"/>
                      <a:pt x="3863341" y="4638040"/>
                      <a:pt x="3737611" y="4643120"/>
                    </a:cubicBezTo>
                    <a:cubicBezTo>
                      <a:pt x="3689351" y="4645660"/>
                      <a:pt x="3639820" y="4641850"/>
                      <a:pt x="3591561" y="4645660"/>
                    </a:cubicBezTo>
                    <a:cubicBezTo>
                      <a:pt x="3567431" y="4646930"/>
                      <a:pt x="3544570" y="4658360"/>
                      <a:pt x="3521711" y="4663440"/>
                    </a:cubicBezTo>
                    <a:cubicBezTo>
                      <a:pt x="3511551" y="4665980"/>
                      <a:pt x="3501391" y="4664710"/>
                      <a:pt x="3489961" y="4665980"/>
                    </a:cubicBezTo>
                    <a:cubicBezTo>
                      <a:pt x="3474720" y="4667250"/>
                      <a:pt x="3459481" y="4671060"/>
                      <a:pt x="3444241" y="4669790"/>
                    </a:cubicBezTo>
                    <a:cubicBezTo>
                      <a:pt x="3429000" y="4667250"/>
                      <a:pt x="3418841" y="4662170"/>
                      <a:pt x="3416300" y="466217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30681" t="-9742" r="-30249" b="-17"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316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8F72ECD8-138D-4926-89CA-BBB2A6B1E3A0}"/>
              </a:ext>
            </a:extLst>
          </p:cNvPr>
          <p:cNvGrpSpPr/>
          <p:nvPr/>
        </p:nvGrpSpPr>
        <p:grpSpPr>
          <a:xfrm>
            <a:off x="-28902" y="9605071"/>
            <a:ext cx="18316902" cy="698938"/>
            <a:chOff x="0" y="0"/>
            <a:chExt cx="2302962" cy="242350"/>
          </a:xfrm>
          <a:solidFill>
            <a:schemeClr val="accent3"/>
          </a:solidFill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2191FF29-7FA0-406A-9838-3946D8197108}"/>
                </a:ext>
              </a:extLst>
            </p:cNvPr>
            <p:cNvSpPr/>
            <p:nvPr/>
          </p:nvSpPr>
          <p:spPr>
            <a:xfrm>
              <a:off x="0" y="0"/>
              <a:ext cx="2302962" cy="242350"/>
            </a:xfrm>
            <a:custGeom>
              <a:avLst/>
              <a:gdLst/>
              <a:ahLst/>
              <a:cxnLst/>
              <a:rect l="l" t="t" r="r" b="b"/>
              <a:pathLst>
                <a:path w="2302962" h="242350">
                  <a:moveTo>
                    <a:pt x="0" y="0"/>
                  </a:moveTo>
                  <a:lnTo>
                    <a:pt x="2302962" y="0"/>
                  </a:lnTo>
                  <a:lnTo>
                    <a:pt x="2302962" y="242350"/>
                  </a:lnTo>
                  <a:lnTo>
                    <a:pt x="0" y="2423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540DC5A-91DC-444D-8513-7AA4298E79EF}"/>
              </a:ext>
            </a:extLst>
          </p:cNvPr>
          <p:cNvSpPr txBox="1"/>
          <p:nvPr/>
        </p:nvSpPr>
        <p:spPr>
          <a:xfrm>
            <a:off x="3429000" y="975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KONTAKT@INKUBATORPS.PL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6EA636A-3C82-4FDC-94D2-8962261494CB}"/>
              </a:ext>
            </a:extLst>
          </p:cNvPr>
          <p:cNvSpPr txBox="1"/>
          <p:nvPr/>
        </p:nvSpPr>
        <p:spPr>
          <a:xfrm>
            <a:off x="566985" y="9753600"/>
            <a:ext cx="24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www.inkubatorps.pl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6B3759A-1222-48A4-AEA3-3780FD5E8E70}"/>
              </a:ext>
            </a:extLst>
          </p:cNvPr>
          <p:cNvSpPr txBox="1"/>
          <p:nvPr/>
        </p:nvSpPr>
        <p:spPr>
          <a:xfrm>
            <a:off x="6934200" y="975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pc="300" dirty="0">
                <a:latin typeface="Bebas Neue" panose="020B0604020202020204" charset="-18"/>
              </a:rPr>
              <a:t>M. 511 214 087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08CC738A-D42D-4F4E-A262-D2021F524980}"/>
              </a:ext>
            </a:extLst>
          </p:cNvPr>
          <p:cNvGrpSpPr/>
          <p:nvPr/>
        </p:nvGrpSpPr>
        <p:grpSpPr>
          <a:xfrm>
            <a:off x="0" y="1"/>
            <a:ext cx="18288000" cy="1584553"/>
            <a:chOff x="0" y="0"/>
            <a:chExt cx="2302962" cy="242350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6BDF40FB-E14A-4448-A049-887BEBCE1821}"/>
                </a:ext>
              </a:extLst>
            </p:cNvPr>
            <p:cNvSpPr/>
            <p:nvPr/>
          </p:nvSpPr>
          <p:spPr>
            <a:xfrm>
              <a:off x="0" y="0"/>
              <a:ext cx="2302962" cy="242350"/>
            </a:xfrm>
            <a:custGeom>
              <a:avLst/>
              <a:gdLst/>
              <a:ahLst/>
              <a:cxnLst/>
              <a:rect l="l" t="t" r="r" b="b"/>
              <a:pathLst>
                <a:path w="2302962" h="242350">
                  <a:moveTo>
                    <a:pt x="0" y="0"/>
                  </a:moveTo>
                  <a:lnTo>
                    <a:pt x="2302962" y="0"/>
                  </a:lnTo>
                  <a:lnTo>
                    <a:pt x="2302962" y="242350"/>
                  </a:lnTo>
                  <a:lnTo>
                    <a:pt x="0" y="242350"/>
                  </a:lnTo>
                  <a:close/>
                </a:path>
              </a:pathLst>
            </a:custGeom>
            <a:solidFill>
              <a:srgbClr val="008037"/>
            </a:solid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21" name="Picture 8">
            <a:extLst>
              <a:ext uri="{FF2B5EF4-FFF2-40B4-BE49-F238E27FC236}">
                <a16:creationId xmlns:a16="http://schemas.microsoft.com/office/drawing/2014/main" id="{29EC7982-E54B-4D2D-838A-49D0588FD6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3"/>
          <a:stretch>
            <a:fillRect/>
          </a:stretch>
        </p:blipFill>
        <p:spPr>
          <a:xfrm>
            <a:off x="332509" y="63941"/>
            <a:ext cx="4386594" cy="1415439"/>
          </a:xfrm>
          <a:prstGeom prst="rect">
            <a:avLst/>
          </a:prstGeom>
        </p:spPr>
      </p:pic>
      <p:sp>
        <p:nvSpPr>
          <p:cNvPr id="28" name="TextBox 11">
            <a:extLst>
              <a:ext uri="{FF2B5EF4-FFF2-40B4-BE49-F238E27FC236}">
                <a16:creationId xmlns:a16="http://schemas.microsoft.com/office/drawing/2014/main" id="{13CCE449-2740-48F4-8FB0-F41AC3FBB34D}"/>
              </a:ext>
            </a:extLst>
          </p:cNvPr>
          <p:cNvSpPr txBox="1"/>
          <p:nvPr/>
        </p:nvSpPr>
        <p:spPr>
          <a:xfrm>
            <a:off x="0" y="586107"/>
            <a:ext cx="18253364" cy="1914425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400" dirty="0">
                <a:solidFill>
                  <a:srgbClr val="C9E265"/>
                </a:solidFill>
                <a:latin typeface="Antonio Bold Bold"/>
              </a:rPr>
              <a:t>INKUBATOR  DZIAŁALNOŚCI SPOŁECZNEJ </a:t>
            </a:r>
          </a:p>
          <a:p>
            <a:pPr algn="ctr">
              <a:lnSpc>
                <a:spcPts val="7000"/>
              </a:lnSpc>
            </a:pPr>
            <a:r>
              <a:rPr lang="pl-PL" sz="4400" dirty="0">
                <a:solidFill>
                  <a:srgbClr val="008037"/>
                </a:solidFill>
                <a:latin typeface="Antonio Bold Bold"/>
              </a:rPr>
              <a:t>ZAPRASZAMY DO KONTAKTU</a:t>
            </a:r>
            <a:endParaRPr lang="en-US" sz="4400" dirty="0">
              <a:solidFill>
                <a:srgbClr val="C9E265"/>
              </a:solidFill>
              <a:latin typeface="Antonio Bold Bold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28C97F4-C25E-43D5-99AE-0D897ABE5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2698"/>
            <a:ext cx="7006202" cy="400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BA3D052F-8968-4691-94AD-1F12E4EC9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355657"/>
            <a:ext cx="6929998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ED3E412F-35CC-4272-A2DB-17E28F53D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800" y="586107"/>
            <a:ext cx="3067464" cy="205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7350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363</Words>
  <Application>Microsoft Office PowerPoint</Application>
  <PresentationFormat>Niestandardowy</PresentationFormat>
  <Paragraphs>61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Bebas Neue Bold</vt:lpstr>
      <vt:lpstr>Arial</vt:lpstr>
      <vt:lpstr>Antonio Bold Bold</vt:lpstr>
      <vt:lpstr>Bebas Neue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TO DZIAŁA?</dc:title>
  <dc:creator>zgradys</dc:creator>
  <cp:lastModifiedBy>Agnieszka Węgrzyn Fundacja BIS</cp:lastModifiedBy>
  <cp:revision>34</cp:revision>
  <dcterms:created xsi:type="dcterms:W3CDTF">2006-08-16T00:00:00Z</dcterms:created>
  <dcterms:modified xsi:type="dcterms:W3CDTF">2024-02-26T11:45:49Z</dcterms:modified>
  <dc:identifier>DAEmmgk73MY</dc:identifier>
</cp:coreProperties>
</file>